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handoutMasterIdLst>
    <p:handoutMasterId r:id="rId27"/>
  </p:handoutMasterIdLst>
  <p:sldIdLst>
    <p:sldId id="288" r:id="rId5"/>
    <p:sldId id="289" r:id="rId6"/>
    <p:sldId id="291" r:id="rId7"/>
    <p:sldId id="290" r:id="rId8"/>
    <p:sldId id="303" r:id="rId9"/>
    <p:sldId id="304" r:id="rId10"/>
    <p:sldId id="305" r:id="rId11"/>
    <p:sldId id="292" r:id="rId12"/>
    <p:sldId id="306" r:id="rId13"/>
    <p:sldId id="308" r:id="rId14"/>
    <p:sldId id="309" r:id="rId15"/>
    <p:sldId id="310" r:id="rId16"/>
    <p:sldId id="311" r:id="rId17"/>
    <p:sldId id="312" r:id="rId18"/>
    <p:sldId id="313" r:id="rId19"/>
    <p:sldId id="314" r:id="rId20"/>
    <p:sldId id="315" r:id="rId21"/>
    <p:sldId id="316" r:id="rId22"/>
    <p:sldId id="317" r:id="rId23"/>
    <p:sldId id="301" r:id="rId24"/>
    <p:sldId id="26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A3F29"/>
    <a:srgbClr val="32472F"/>
    <a:srgbClr val="49663C"/>
    <a:srgbClr val="FFFFFF"/>
    <a:srgbClr val="79A466"/>
    <a:srgbClr val="302030"/>
    <a:srgbClr val="7F7F7F"/>
    <a:srgbClr val="A466A1"/>
    <a:srgbClr val="7C4B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1" autoAdjust="0"/>
  </p:normalViewPr>
  <p:slideViewPr>
    <p:cSldViewPr snapToGrid="0">
      <p:cViewPr>
        <p:scale>
          <a:sx n="80" d="100"/>
          <a:sy n="80" d="100"/>
        </p:scale>
        <p:origin x="5" y="53"/>
      </p:cViewPr>
      <p:guideLst/>
    </p:cSldViewPr>
  </p:slideViewPr>
  <p:notesTextViewPr>
    <p:cViewPr>
      <p:scale>
        <a:sx n="1" d="1"/>
        <a:sy n="1" d="1"/>
      </p:scale>
      <p:origin x="0" y="0"/>
    </p:cViewPr>
  </p:notesTextViewPr>
  <p:notesViewPr>
    <p:cSldViewPr snapToGrid="0">
      <p:cViewPr>
        <p:scale>
          <a:sx n="1" d="2"/>
          <a:sy n="1" d="2"/>
        </p:scale>
        <p:origin x="3403" y="33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85332F6-84D5-43CF-B5CE-301BBE7CB9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AB049E7-4E52-4F78-B7E3-9EEEB887E5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782036-3E43-445A-9A77-06D97C6EDFFA}" type="datetimeFigureOut">
              <a:rPr lang="en-US" smtClean="0"/>
              <a:t>12/30/2024</a:t>
            </a:fld>
            <a:endParaRPr lang="en-US" dirty="0"/>
          </a:p>
        </p:txBody>
      </p:sp>
      <p:sp>
        <p:nvSpPr>
          <p:cNvPr id="4" name="Footer Placeholder 3">
            <a:extLst>
              <a:ext uri="{FF2B5EF4-FFF2-40B4-BE49-F238E27FC236}">
                <a16:creationId xmlns:a16="http://schemas.microsoft.com/office/drawing/2014/main" id="{00DD62C5-62E7-4FCF-A26E-C100A22EE53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9C5A79-BC51-4C21-A236-759CEAE5D8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333638-148D-48F3-93EA-686F1AB9FFB0}" type="slidenum">
              <a:rPr lang="en-US" smtClean="0"/>
              <a:t>‹#›</a:t>
            </a:fld>
            <a:endParaRPr lang="en-US" dirty="0"/>
          </a:p>
        </p:txBody>
      </p:sp>
    </p:spTree>
    <p:extLst>
      <p:ext uri="{BB962C8B-B14F-4D97-AF65-F5344CB8AC3E}">
        <p14:creationId xmlns:p14="http://schemas.microsoft.com/office/powerpoint/2010/main" val="35050867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18FFC2-F437-4D89-B6E7-BDC71715B609}" type="datetimeFigureOut">
              <a:rPr lang="en-US" smtClean="0"/>
              <a:t>12/30/2024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C4120E-D8D4-4AFA-B0E2-7989D1701DEB}" type="slidenum">
              <a:rPr lang="en-US" smtClean="0"/>
              <a:t>‹#›</a:t>
            </a:fld>
            <a:endParaRPr lang="en-US" dirty="0"/>
          </a:p>
        </p:txBody>
      </p:sp>
    </p:spTree>
    <p:extLst>
      <p:ext uri="{BB962C8B-B14F-4D97-AF65-F5344CB8AC3E}">
        <p14:creationId xmlns:p14="http://schemas.microsoft.com/office/powerpoint/2010/main" val="3383899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6">
            <a:alpha val="91000"/>
          </a:schemeClr>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8D1035F-A14F-4F81-AC61-2AF512D7F821}"/>
              </a:ext>
            </a:extLst>
          </p:cNvPr>
          <p:cNvSpPr>
            <a:spLocks noGrp="1"/>
          </p:cNvSpPr>
          <p:nvPr>
            <p:ph type="pic" sz="quarter" idx="10" hasCustomPrompt="1"/>
          </p:nvPr>
        </p:nvSpPr>
        <p:spPr>
          <a:xfrm>
            <a:off x="0" y="0"/>
            <a:ext cx="767715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2" name="Title 1">
            <a:extLst>
              <a:ext uri="{FF2B5EF4-FFF2-40B4-BE49-F238E27FC236}">
                <a16:creationId xmlns:a16="http://schemas.microsoft.com/office/drawing/2014/main" id="{39E05B43-D8B3-4B3A-93E9-5A84CF7F3D2A}"/>
              </a:ext>
            </a:extLst>
          </p:cNvPr>
          <p:cNvSpPr>
            <a:spLocks noGrp="1"/>
          </p:cNvSpPr>
          <p:nvPr>
            <p:ph type="ctrTitle" hasCustomPrompt="1"/>
          </p:nvPr>
        </p:nvSpPr>
        <p:spPr>
          <a:xfrm>
            <a:off x="8336042" y="1550988"/>
            <a:ext cx="3284832" cy="2387600"/>
          </a:xfrm>
          <a:prstGeom prst="rect">
            <a:avLst/>
          </a:prstGeom>
        </p:spPr>
        <p:txBody>
          <a:bodyPr anchor="b"/>
          <a:lstStyle>
            <a:lvl1pPr algn="l">
              <a:defRPr sz="5000" cap="all" spc="200" baseline="0">
                <a:solidFill>
                  <a:schemeClr val="accent6">
                    <a:lumMod val="10000"/>
                    <a:lumOff val="90000"/>
                  </a:schemeClr>
                </a:solidFill>
                <a:latin typeface="+mj-lt"/>
              </a:defRPr>
            </a:lvl1pPr>
          </a:lstStyle>
          <a:p>
            <a:r>
              <a:rPr lang="en-US" dirty="0"/>
              <a:t>Click to add title</a:t>
            </a:r>
          </a:p>
        </p:txBody>
      </p:sp>
      <p:sp>
        <p:nvSpPr>
          <p:cNvPr id="3" name="Subtitle 2">
            <a:extLst>
              <a:ext uri="{FF2B5EF4-FFF2-40B4-BE49-F238E27FC236}">
                <a16:creationId xmlns:a16="http://schemas.microsoft.com/office/drawing/2014/main" id="{99F2A661-E12F-4DA4-89DE-F2048B1B4308}"/>
              </a:ext>
            </a:extLst>
          </p:cNvPr>
          <p:cNvSpPr>
            <a:spLocks noGrp="1"/>
          </p:cNvSpPr>
          <p:nvPr>
            <p:ph type="subTitle" idx="1" hasCustomPrompt="1"/>
          </p:nvPr>
        </p:nvSpPr>
        <p:spPr>
          <a:xfrm>
            <a:off x="8336042" y="4057095"/>
            <a:ext cx="3284832" cy="1553129"/>
          </a:xfrm>
          <a:prstGeom prst="rect">
            <a:avLst/>
          </a:prstGeom>
        </p:spPr>
        <p:txBody>
          <a:bodyPr/>
          <a:lstStyle>
            <a:lvl1pPr marL="0" indent="0" algn="l">
              <a:buNone/>
              <a:defRPr sz="18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5" name="Text Placeholder 4">
            <a:extLst>
              <a:ext uri="{FF2B5EF4-FFF2-40B4-BE49-F238E27FC236}">
                <a16:creationId xmlns:a16="http://schemas.microsoft.com/office/drawing/2014/main" id="{F464D5FB-99FD-4266-B81F-46B037643600}"/>
              </a:ext>
            </a:extLst>
          </p:cNvPr>
          <p:cNvSpPr>
            <a:spLocks noGrp="1"/>
          </p:cNvSpPr>
          <p:nvPr>
            <p:ph type="body" sz="quarter" idx="11" hasCustomPrompt="1"/>
          </p:nvPr>
        </p:nvSpPr>
        <p:spPr>
          <a:xfrm>
            <a:off x="1654175" y="4241283"/>
            <a:ext cx="10537825" cy="2616717"/>
          </a:xfrm>
          <a:prstGeom prst="rect">
            <a:avLst/>
          </a:prstGeom>
        </p:spPr>
        <p:txBody>
          <a:bodyPr/>
          <a:lstStyle>
            <a:lvl1pPr marL="0" indent="0" algn="r">
              <a:lnSpc>
                <a:spcPct val="50000"/>
              </a:lnSpc>
              <a:spcBef>
                <a:spcPts val="0"/>
              </a:spcBef>
              <a:buNone/>
              <a:defRPr sz="45000" baseline="0">
                <a:solidFill>
                  <a:schemeClr val="bg1">
                    <a:alpha val="8000"/>
                  </a:schemeClr>
                </a:solidFill>
                <a:latin typeface="Kunstler Script" panose="030304020206070D0D06" pitchFamily="66" charset="0"/>
              </a:defRPr>
            </a:lvl1pPr>
          </a:lstStyle>
          <a:p>
            <a:pPr lvl="0"/>
            <a:r>
              <a:rPr lang="en-US" dirty="0"/>
              <a:t>Pitch</a:t>
            </a:r>
          </a:p>
        </p:txBody>
      </p:sp>
    </p:spTree>
    <p:extLst>
      <p:ext uri="{BB962C8B-B14F-4D97-AF65-F5344CB8AC3E}">
        <p14:creationId xmlns:p14="http://schemas.microsoft.com/office/powerpoint/2010/main" val="3377346824"/>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bg1">
            <a:lumMod val="50000"/>
          </a:schemeClr>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59927B5-CD76-4CF2-9218-21B4ABE3CED9}"/>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5" name="Footer Placeholder 4">
            <a:extLst>
              <a:ext uri="{FF2B5EF4-FFF2-40B4-BE49-F238E27FC236}">
                <a16:creationId xmlns:a16="http://schemas.microsoft.com/office/drawing/2014/main" id="{89DE09AE-94B2-4BFF-BDCE-0B4930D63674}"/>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6" name="Slide Number Placeholder 5">
            <a:extLst>
              <a:ext uri="{FF2B5EF4-FFF2-40B4-BE49-F238E27FC236}">
                <a16:creationId xmlns:a16="http://schemas.microsoft.com/office/drawing/2014/main" id="{6F7DB683-0E38-45C3-A062-8642CC4CC8AF}"/>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11" name="Text Placeholder 10">
            <a:extLst>
              <a:ext uri="{FF2B5EF4-FFF2-40B4-BE49-F238E27FC236}">
                <a16:creationId xmlns:a16="http://schemas.microsoft.com/office/drawing/2014/main" id="{B3A9F833-D729-4A7C-AE1F-BAAF1214BA7E}"/>
              </a:ext>
            </a:extLst>
          </p:cNvPr>
          <p:cNvSpPr>
            <a:spLocks noGrp="1"/>
          </p:cNvSpPr>
          <p:nvPr>
            <p:ph type="body" sz="quarter" idx="13" hasCustomPrompt="1"/>
          </p:nvPr>
        </p:nvSpPr>
        <p:spPr>
          <a:xfrm>
            <a:off x="838200"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3" name="Text Placeholder 10">
            <a:extLst>
              <a:ext uri="{FF2B5EF4-FFF2-40B4-BE49-F238E27FC236}">
                <a16:creationId xmlns:a16="http://schemas.microsoft.com/office/drawing/2014/main" id="{D914E175-8C78-40BB-9962-8A85F2F0E41A}"/>
              </a:ext>
            </a:extLst>
          </p:cNvPr>
          <p:cNvSpPr>
            <a:spLocks noGrp="1"/>
          </p:cNvSpPr>
          <p:nvPr>
            <p:ph type="body" sz="quarter" idx="17" hasCustomPrompt="1"/>
          </p:nvPr>
        </p:nvSpPr>
        <p:spPr>
          <a:xfrm>
            <a:off x="838200"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14" name="Text Placeholder 10">
            <a:extLst>
              <a:ext uri="{FF2B5EF4-FFF2-40B4-BE49-F238E27FC236}">
                <a16:creationId xmlns:a16="http://schemas.microsoft.com/office/drawing/2014/main" id="{13F63585-E36E-41A6-95F2-CD2BE2D6559D}"/>
              </a:ext>
            </a:extLst>
          </p:cNvPr>
          <p:cNvSpPr>
            <a:spLocks noGrp="1"/>
          </p:cNvSpPr>
          <p:nvPr>
            <p:ph type="body" sz="quarter" idx="18" hasCustomPrompt="1"/>
          </p:nvPr>
        </p:nvSpPr>
        <p:spPr>
          <a:xfrm>
            <a:off x="4626428"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6" name="Text Placeholder 10">
            <a:extLst>
              <a:ext uri="{FF2B5EF4-FFF2-40B4-BE49-F238E27FC236}">
                <a16:creationId xmlns:a16="http://schemas.microsoft.com/office/drawing/2014/main" id="{10FF23F7-3892-471E-AFA1-0D8BE8F43FB8}"/>
              </a:ext>
            </a:extLst>
          </p:cNvPr>
          <p:cNvSpPr>
            <a:spLocks noGrp="1"/>
          </p:cNvSpPr>
          <p:nvPr>
            <p:ph type="body" sz="quarter" idx="20" hasCustomPrompt="1"/>
          </p:nvPr>
        </p:nvSpPr>
        <p:spPr>
          <a:xfrm>
            <a:off x="4626428"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0">
            <a:extLst>
              <a:ext uri="{FF2B5EF4-FFF2-40B4-BE49-F238E27FC236}">
                <a16:creationId xmlns:a16="http://schemas.microsoft.com/office/drawing/2014/main" id="{24D6B59F-6577-4B1E-B7F8-134B42084EF6}"/>
              </a:ext>
            </a:extLst>
          </p:cNvPr>
          <p:cNvSpPr>
            <a:spLocks noGrp="1"/>
          </p:cNvSpPr>
          <p:nvPr>
            <p:ph type="body" sz="quarter" idx="21" hasCustomPrompt="1"/>
          </p:nvPr>
        </p:nvSpPr>
        <p:spPr>
          <a:xfrm>
            <a:off x="8414657"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9" name="Text Placeholder 10">
            <a:extLst>
              <a:ext uri="{FF2B5EF4-FFF2-40B4-BE49-F238E27FC236}">
                <a16:creationId xmlns:a16="http://schemas.microsoft.com/office/drawing/2014/main" id="{39A963ED-FD03-4AAC-B023-59B209A5EB88}"/>
              </a:ext>
            </a:extLst>
          </p:cNvPr>
          <p:cNvSpPr>
            <a:spLocks noGrp="1"/>
          </p:cNvSpPr>
          <p:nvPr>
            <p:ph type="body" sz="quarter" idx="23" hasCustomPrompt="1"/>
          </p:nvPr>
        </p:nvSpPr>
        <p:spPr>
          <a:xfrm>
            <a:off x="8414657"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6" name="Title 1">
            <a:extLst>
              <a:ext uri="{FF2B5EF4-FFF2-40B4-BE49-F238E27FC236}">
                <a16:creationId xmlns:a16="http://schemas.microsoft.com/office/drawing/2014/main" id="{23ED9778-7DC1-4EFA-92B5-2B9F0740F53A}"/>
              </a:ext>
            </a:extLst>
          </p:cNvPr>
          <p:cNvSpPr>
            <a:spLocks noGrp="1"/>
          </p:cNvSpPr>
          <p:nvPr>
            <p:ph type="ctrTitle" hasCustomPrompt="1"/>
          </p:nvPr>
        </p:nvSpPr>
        <p:spPr>
          <a:xfrm>
            <a:off x="2989604" y="724868"/>
            <a:ext cx="6212793"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18" name="Text Placeholder 14">
            <a:extLst>
              <a:ext uri="{FF2B5EF4-FFF2-40B4-BE49-F238E27FC236}">
                <a16:creationId xmlns:a16="http://schemas.microsoft.com/office/drawing/2014/main" id="{F1777D6D-27DD-4DA3-8C4C-B8F9BA9B189D}"/>
              </a:ext>
            </a:extLst>
          </p:cNvPr>
          <p:cNvSpPr>
            <a:spLocks noGrp="1"/>
          </p:cNvSpPr>
          <p:nvPr>
            <p:ph type="body" sz="quarter" idx="26" hasCustomPrompt="1"/>
          </p:nvPr>
        </p:nvSpPr>
        <p:spPr>
          <a:xfrm>
            <a:off x="1390331" y="2383034"/>
            <a:ext cx="1837944" cy="1837944"/>
          </a:xfrm>
          <a:prstGeom prst="ellipse">
            <a:avLst/>
          </a:prstGeom>
          <a:solidFill>
            <a:schemeClr val="accent6"/>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dirty="0"/>
              <a:t>$3b</a:t>
            </a:r>
          </a:p>
        </p:txBody>
      </p:sp>
      <p:sp>
        <p:nvSpPr>
          <p:cNvPr id="20" name="Text Placeholder 14">
            <a:extLst>
              <a:ext uri="{FF2B5EF4-FFF2-40B4-BE49-F238E27FC236}">
                <a16:creationId xmlns:a16="http://schemas.microsoft.com/office/drawing/2014/main" id="{B99795F1-D282-42EE-BFEC-2F47E8BE5D33}"/>
              </a:ext>
            </a:extLst>
          </p:cNvPr>
          <p:cNvSpPr>
            <a:spLocks noGrp="1"/>
          </p:cNvSpPr>
          <p:nvPr>
            <p:ph type="body" sz="quarter" idx="27" hasCustomPrompt="1"/>
          </p:nvPr>
        </p:nvSpPr>
        <p:spPr>
          <a:xfrm>
            <a:off x="5178559" y="2383034"/>
            <a:ext cx="1837944" cy="1837944"/>
          </a:xfrm>
          <a:prstGeom prst="ellipse">
            <a:avLst/>
          </a:prstGeom>
          <a:solidFill>
            <a:schemeClr val="accent4">
              <a:lumMod val="75000"/>
            </a:schemeClr>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dirty="0"/>
              <a:t>$2b</a:t>
            </a:r>
          </a:p>
        </p:txBody>
      </p:sp>
      <p:sp>
        <p:nvSpPr>
          <p:cNvPr id="21" name="Text Placeholder 14">
            <a:extLst>
              <a:ext uri="{FF2B5EF4-FFF2-40B4-BE49-F238E27FC236}">
                <a16:creationId xmlns:a16="http://schemas.microsoft.com/office/drawing/2014/main" id="{E7EDCD32-FC44-473D-A0D4-F71DAF57286F}"/>
              </a:ext>
            </a:extLst>
          </p:cNvPr>
          <p:cNvSpPr>
            <a:spLocks noGrp="1"/>
          </p:cNvSpPr>
          <p:nvPr>
            <p:ph type="body" sz="quarter" idx="28" hasCustomPrompt="1"/>
          </p:nvPr>
        </p:nvSpPr>
        <p:spPr>
          <a:xfrm>
            <a:off x="8966788" y="2383034"/>
            <a:ext cx="1837944" cy="1837944"/>
          </a:xfrm>
          <a:prstGeom prst="ellipse">
            <a:avLst/>
          </a:prstGeom>
          <a:solidFill>
            <a:schemeClr val="accent4"/>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dirty="0"/>
              <a:t>$1b</a:t>
            </a:r>
          </a:p>
        </p:txBody>
      </p:sp>
    </p:spTree>
    <p:extLst>
      <p:ext uri="{BB962C8B-B14F-4D97-AF65-F5344CB8AC3E}">
        <p14:creationId xmlns:p14="http://schemas.microsoft.com/office/powerpoint/2010/main" val="865040308"/>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9332B195-6B28-453B-8483-E18845F548FE}"/>
              </a:ext>
            </a:extLst>
          </p:cNvPr>
          <p:cNvSpPr>
            <a:spLocks noGrp="1"/>
          </p:cNvSpPr>
          <p:nvPr>
            <p:ph type="pic" sz="quarter" idx="13" hasCustomPrompt="1"/>
          </p:nvPr>
        </p:nvSpPr>
        <p:spPr>
          <a:xfrm>
            <a:off x="-4281" y="0"/>
            <a:ext cx="12196282" cy="2442916"/>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5" name="Text Placeholder 4">
            <a:extLst>
              <a:ext uri="{FF2B5EF4-FFF2-40B4-BE49-F238E27FC236}">
                <a16:creationId xmlns:a16="http://schemas.microsoft.com/office/drawing/2014/main" id="{70B36DB2-10C9-40E1-A939-F9F3E99AA97E}"/>
              </a:ext>
            </a:extLst>
          </p:cNvPr>
          <p:cNvSpPr>
            <a:spLocks noGrp="1"/>
          </p:cNvSpPr>
          <p:nvPr>
            <p:ph type="body" sz="quarter" idx="29" hasCustomPrompt="1"/>
          </p:nvPr>
        </p:nvSpPr>
        <p:spPr>
          <a:xfrm>
            <a:off x="-316523" y="104279"/>
            <a:ext cx="12508523" cy="2679238"/>
          </a:xfrm>
          <a:prstGeom prst="rect">
            <a:avLst/>
          </a:prstGeom>
        </p:spPr>
        <p:txBody>
          <a:bodyPr/>
          <a:lstStyle>
            <a:lvl1pPr marL="0" indent="0" algn="r">
              <a:lnSpc>
                <a:spcPct val="40000"/>
              </a:lnSpc>
              <a:spcBef>
                <a:spcPts val="0"/>
              </a:spcBef>
              <a:buNone/>
              <a:defRPr sz="50000" baseline="0">
                <a:solidFill>
                  <a:schemeClr val="bg1">
                    <a:alpha val="20000"/>
                  </a:schemeClr>
                </a:solidFill>
                <a:latin typeface="Kunstler Script" panose="030304020206070D0D06" pitchFamily="66" charset="0"/>
              </a:defRPr>
            </a:lvl1pPr>
          </a:lstStyle>
          <a:p>
            <a:r>
              <a:rPr lang="en-US" dirty="0"/>
              <a:t>Comp</a:t>
            </a:r>
          </a:p>
        </p:txBody>
      </p:sp>
      <p:sp>
        <p:nvSpPr>
          <p:cNvPr id="3" name="Date Placeholder 2">
            <a:extLst>
              <a:ext uri="{FF2B5EF4-FFF2-40B4-BE49-F238E27FC236}">
                <a16:creationId xmlns:a16="http://schemas.microsoft.com/office/drawing/2014/main" id="{F1034CA5-4FBD-4728-A5D5-B55A51F3EC89}"/>
              </a:ext>
            </a:extLst>
          </p:cNvPr>
          <p:cNvSpPr>
            <a:spLocks noGrp="1"/>
          </p:cNvSpPr>
          <p:nvPr>
            <p:ph type="dt" sz="half" idx="10"/>
          </p:nvPr>
        </p:nvSpPr>
        <p:spPr/>
        <p:txBody>
          <a:bodyPr/>
          <a:lstStyle>
            <a:lvl1pPr>
              <a:defRPr>
                <a:solidFill>
                  <a:schemeClr val="bg2">
                    <a:lumMod val="50000"/>
                  </a:schemeClr>
                </a:solidFill>
              </a:defRPr>
            </a:lvl1pPr>
          </a:lstStyle>
          <a:p>
            <a:r>
              <a:rPr lang="en-US" dirty="0"/>
              <a:t>8/03/20XX</a:t>
            </a:r>
          </a:p>
        </p:txBody>
      </p:sp>
      <p:sp>
        <p:nvSpPr>
          <p:cNvPr id="4" name="Footer Placeholder 3">
            <a:extLst>
              <a:ext uri="{FF2B5EF4-FFF2-40B4-BE49-F238E27FC236}">
                <a16:creationId xmlns:a16="http://schemas.microsoft.com/office/drawing/2014/main" id="{DEB12970-8175-4B63-9ABC-FF21E5FB07CA}"/>
              </a:ext>
            </a:extLst>
          </p:cNvPr>
          <p:cNvSpPr>
            <a:spLocks noGrp="1"/>
          </p:cNvSpPr>
          <p:nvPr>
            <p:ph type="ftr" sz="quarter" idx="11"/>
          </p:nvPr>
        </p:nvSpPr>
        <p:spPr/>
        <p:txBody>
          <a:bodyPr/>
          <a:lstStyle>
            <a:lvl1pPr>
              <a:defRPr>
                <a:solidFill>
                  <a:schemeClr val="bg2">
                    <a:lumMod val="50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D2E5FFB0-6DFB-4547-AB5E-A22910F479A1}"/>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3B15B0B7-1296-4FBF-8D28-A0D282176365}"/>
              </a:ext>
            </a:extLst>
          </p:cNvPr>
          <p:cNvSpPr>
            <a:spLocks noGrp="1"/>
          </p:cNvSpPr>
          <p:nvPr>
            <p:ph type="ctrTitle" hasCustomPrompt="1"/>
          </p:nvPr>
        </p:nvSpPr>
        <p:spPr>
          <a:xfrm>
            <a:off x="819728" y="2679238"/>
            <a:ext cx="4386945" cy="545148"/>
          </a:xfrm>
          <a:prstGeom prst="rect">
            <a:avLst/>
          </a:prstGeom>
        </p:spPr>
        <p:txBody>
          <a:bodyPr anchor="b"/>
          <a:lstStyle>
            <a:lvl1pPr algn="l">
              <a:defRPr sz="2200" cap="all" spc="200" baseline="0">
                <a:solidFill>
                  <a:schemeClr val="accent1"/>
                </a:solidFill>
                <a:latin typeface="+mj-lt"/>
              </a:defRPr>
            </a:lvl1pPr>
          </a:lstStyle>
          <a:p>
            <a:r>
              <a:rPr lang="en-US"/>
              <a:t>Click to add title</a:t>
            </a:r>
          </a:p>
        </p:txBody>
      </p:sp>
      <p:sp>
        <p:nvSpPr>
          <p:cNvPr id="10" name="Text Placeholder 10">
            <a:extLst>
              <a:ext uri="{FF2B5EF4-FFF2-40B4-BE49-F238E27FC236}">
                <a16:creationId xmlns:a16="http://schemas.microsoft.com/office/drawing/2014/main" id="{41958F62-D93E-4433-9FC8-4CFA9792BDB2}"/>
              </a:ext>
            </a:extLst>
          </p:cNvPr>
          <p:cNvSpPr>
            <a:spLocks noGrp="1"/>
          </p:cNvSpPr>
          <p:nvPr>
            <p:ph type="body" sz="quarter" idx="14" hasCustomPrompt="1"/>
          </p:nvPr>
        </p:nvSpPr>
        <p:spPr>
          <a:xfrm>
            <a:off x="819728" y="4085594"/>
            <a:ext cx="4953000" cy="2046251"/>
          </a:xfrm>
          <a:prstGeom prst="rect">
            <a:avLst/>
          </a:prstGeom>
        </p:spPr>
        <p:txBody>
          <a:bodyPr anchor="t"/>
          <a:lstStyle>
            <a:lvl1pPr marL="0" indent="0" algn="l">
              <a:lnSpc>
                <a:spcPct val="125000"/>
              </a:lnSpc>
              <a:spcBef>
                <a:spcPts val="0"/>
              </a:spcBef>
              <a:spcAft>
                <a:spcPts val="1000"/>
              </a:spcAft>
              <a:buNone/>
              <a:defRPr sz="1400" cap="none" spc="100" baseline="0">
                <a:solidFill>
                  <a:schemeClr val="tx1"/>
                </a:solidFill>
                <a:latin typeface="+mn-lt"/>
              </a:defRPr>
            </a:lvl1pPr>
          </a:lstStyle>
          <a:p>
            <a:pPr lvl="0"/>
            <a:r>
              <a:rPr lang="en-US"/>
              <a:t>Click to add text</a:t>
            </a:r>
          </a:p>
        </p:txBody>
      </p:sp>
      <p:sp>
        <p:nvSpPr>
          <p:cNvPr id="11" name="Text Placeholder 10">
            <a:extLst>
              <a:ext uri="{FF2B5EF4-FFF2-40B4-BE49-F238E27FC236}">
                <a16:creationId xmlns:a16="http://schemas.microsoft.com/office/drawing/2014/main" id="{23D482AA-5393-4260-A25C-77242CC39847}"/>
              </a:ext>
            </a:extLst>
          </p:cNvPr>
          <p:cNvSpPr>
            <a:spLocks noGrp="1"/>
          </p:cNvSpPr>
          <p:nvPr>
            <p:ph type="body" sz="quarter" idx="16" hasCustomPrompt="1"/>
          </p:nvPr>
        </p:nvSpPr>
        <p:spPr>
          <a:xfrm>
            <a:off x="819728" y="3706090"/>
            <a:ext cx="4953000" cy="426393"/>
          </a:xfrm>
          <a:prstGeom prst="rect">
            <a:avLst/>
          </a:prstGeom>
        </p:spPr>
        <p:txBody>
          <a:bodyPr anchor="b"/>
          <a:lstStyle>
            <a:lvl1pPr marL="0" indent="0" algn="l">
              <a:buNone/>
              <a:defRPr sz="1400" cap="all" spc="100" baseline="0">
                <a:solidFill>
                  <a:schemeClr val="accent1"/>
                </a:solidFill>
                <a:latin typeface="+mj-lt"/>
              </a:defRPr>
            </a:lvl1pPr>
          </a:lstStyle>
          <a:p>
            <a:pPr lvl="0"/>
            <a:r>
              <a:rPr lang="en-US"/>
              <a:t>Click to add subtitle</a:t>
            </a:r>
          </a:p>
        </p:txBody>
      </p:sp>
      <p:sp>
        <p:nvSpPr>
          <p:cNvPr id="12" name="Text Placeholder 10">
            <a:extLst>
              <a:ext uri="{FF2B5EF4-FFF2-40B4-BE49-F238E27FC236}">
                <a16:creationId xmlns:a16="http://schemas.microsoft.com/office/drawing/2014/main" id="{57434F13-1C2F-416A-A9F8-479D11410BED}"/>
              </a:ext>
            </a:extLst>
          </p:cNvPr>
          <p:cNvSpPr>
            <a:spLocks noGrp="1"/>
          </p:cNvSpPr>
          <p:nvPr>
            <p:ph type="body" sz="quarter" idx="17" hasCustomPrompt="1"/>
          </p:nvPr>
        </p:nvSpPr>
        <p:spPr>
          <a:xfrm>
            <a:off x="6400800" y="4085594"/>
            <a:ext cx="4953000" cy="2046251"/>
          </a:xfrm>
          <a:prstGeom prst="rect">
            <a:avLst/>
          </a:prstGeom>
        </p:spPr>
        <p:txBody>
          <a:bodyPr anchor="t"/>
          <a:lstStyle>
            <a:lvl1pPr marL="0" indent="0" algn="l">
              <a:lnSpc>
                <a:spcPct val="125000"/>
              </a:lnSpc>
              <a:spcBef>
                <a:spcPts val="0"/>
              </a:spcBef>
              <a:spcAft>
                <a:spcPts val="1000"/>
              </a:spcAft>
              <a:buNone/>
              <a:defRPr sz="1400" cap="none" spc="100" baseline="0">
                <a:solidFill>
                  <a:schemeClr val="tx1"/>
                </a:solidFill>
                <a:latin typeface="+mn-lt"/>
              </a:defRPr>
            </a:lvl1pPr>
          </a:lstStyle>
          <a:p>
            <a:pPr lvl="0"/>
            <a:r>
              <a:rPr lang="en-US"/>
              <a:t>Click to add text</a:t>
            </a:r>
          </a:p>
        </p:txBody>
      </p:sp>
      <p:sp>
        <p:nvSpPr>
          <p:cNvPr id="13" name="Text Placeholder 10">
            <a:extLst>
              <a:ext uri="{FF2B5EF4-FFF2-40B4-BE49-F238E27FC236}">
                <a16:creationId xmlns:a16="http://schemas.microsoft.com/office/drawing/2014/main" id="{FC8B7634-CFB8-480E-9065-D580A180133A}"/>
              </a:ext>
            </a:extLst>
          </p:cNvPr>
          <p:cNvSpPr>
            <a:spLocks noGrp="1"/>
          </p:cNvSpPr>
          <p:nvPr>
            <p:ph type="body" sz="quarter" idx="18" hasCustomPrompt="1"/>
          </p:nvPr>
        </p:nvSpPr>
        <p:spPr>
          <a:xfrm>
            <a:off x="6400800" y="3706090"/>
            <a:ext cx="4953000" cy="426393"/>
          </a:xfrm>
          <a:prstGeom prst="rect">
            <a:avLst/>
          </a:prstGeom>
        </p:spPr>
        <p:txBody>
          <a:bodyPr anchor="b"/>
          <a:lstStyle>
            <a:lvl1pPr marL="0" indent="0" algn="l">
              <a:buNone/>
              <a:defRPr sz="1400" cap="all" spc="100" baseline="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199710483"/>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2433EF2-C2C4-4062-9D92-0FB277293D45}"/>
              </a:ext>
            </a:extLst>
          </p:cNvPr>
          <p:cNvSpPr>
            <a:spLocks noGrp="1"/>
          </p:cNvSpPr>
          <p:nvPr>
            <p:ph type="dt" sz="half" idx="10"/>
          </p:nvPr>
        </p:nvSpPr>
        <p:spPr/>
        <p:txBody>
          <a:bodyPr/>
          <a:lstStyle>
            <a:lvl1pPr>
              <a:defRPr>
                <a:solidFill>
                  <a:schemeClr val="bg2">
                    <a:lumMod val="50000"/>
                  </a:schemeClr>
                </a:solidFill>
              </a:defRPr>
            </a:lvl1pPr>
          </a:lstStyle>
          <a:p>
            <a:r>
              <a:rPr lang="en-US" dirty="0"/>
              <a:t>8/03/20XX</a:t>
            </a:r>
          </a:p>
        </p:txBody>
      </p:sp>
      <p:sp>
        <p:nvSpPr>
          <p:cNvPr id="5" name="Footer Placeholder 4">
            <a:extLst>
              <a:ext uri="{FF2B5EF4-FFF2-40B4-BE49-F238E27FC236}">
                <a16:creationId xmlns:a16="http://schemas.microsoft.com/office/drawing/2014/main" id="{CD63FBE5-A165-4D71-A770-FE4E13B1A687}"/>
              </a:ext>
            </a:extLst>
          </p:cNvPr>
          <p:cNvSpPr>
            <a:spLocks noGrp="1"/>
          </p:cNvSpPr>
          <p:nvPr>
            <p:ph type="ftr" sz="quarter" idx="11"/>
          </p:nvPr>
        </p:nvSpPr>
        <p:spPr/>
        <p:txBody>
          <a:bodyPr/>
          <a:lstStyle>
            <a:lvl1pPr>
              <a:defRPr>
                <a:solidFill>
                  <a:schemeClr val="bg2">
                    <a:lumMod val="50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B9B91C94-93DA-4850-9EE8-968DAF8900BD}"/>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dirty="0"/>
          </a:p>
        </p:txBody>
      </p:sp>
      <p:sp>
        <p:nvSpPr>
          <p:cNvPr id="7" name="Text Placeholder 14">
            <a:extLst>
              <a:ext uri="{FF2B5EF4-FFF2-40B4-BE49-F238E27FC236}">
                <a16:creationId xmlns:a16="http://schemas.microsoft.com/office/drawing/2014/main" id="{C9C019F9-A0CC-42FD-9A58-9A76FBC64749}"/>
              </a:ext>
            </a:extLst>
          </p:cNvPr>
          <p:cNvSpPr>
            <a:spLocks noGrp="1"/>
          </p:cNvSpPr>
          <p:nvPr>
            <p:ph type="body" sz="quarter" idx="15" hasCustomPrompt="1"/>
          </p:nvPr>
        </p:nvSpPr>
        <p:spPr>
          <a:xfrm>
            <a:off x="6236499" y="142547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8" name="Text Placeholder 14">
            <a:extLst>
              <a:ext uri="{FF2B5EF4-FFF2-40B4-BE49-F238E27FC236}">
                <a16:creationId xmlns:a16="http://schemas.microsoft.com/office/drawing/2014/main" id="{2F0A1D53-A949-49E7-820F-D18CEC7EA781}"/>
              </a:ext>
            </a:extLst>
          </p:cNvPr>
          <p:cNvSpPr>
            <a:spLocks noGrp="1"/>
          </p:cNvSpPr>
          <p:nvPr>
            <p:ph type="body" sz="quarter" idx="17" hasCustomPrompt="1"/>
          </p:nvPr>
        </p:nvSpPr>
        <p:spPr>
          <a:xfrm>
            <a:off x="6236499" y="529432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FC5403F6-AE51-438F-AF93-56FA7D2A5675}"/>
              </a:ext>
            </a:extLst>
          </p:cNvPr>
          <p:cNvSpPr>
            <a:spLocks noGrp="1"/>
          </p:cNvSpPr>
          <p:nvPr>
            <p:ph type="body" sz="quarter" idx="19" hasCustomPrompt="1"/>
          </p:nvPr>
        </p:nvSpPr>
        <p:spPr>
          <a:xfrm>
            <a:off x="9440311" y="335435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0494832D-1AEB-4A7B-8BC3-8AC645057F58}"/>
              </a:ext>
            </a:extLst>
          </p:cNvPr>
          <p:cNvSpPr>
            <a:spLocks noGrp="1"/>
          </p:cNvSpPr>
          <p:nvPr>
            <p:ph type="body" sz="quarter" idx="20" hasCustomPrompt="1"/>
          </p:nvPr>
        </p:nvSpPr>
        <p:spPr>
          <a:xfrm>
            <a:off x="4743347" y="2194947"/>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9DED817B-58D3-4713-A66F-2E4CF578D5E7}"/>
              </a:ext>
            </a:extLst>
          </p:cNvPr>
          <p:cNvSpPr>
            <a:spLocks noGrp="1"/>
          </p:cNvSpPr>
          <p:nvPr>
            <p:ph type="body" sz="quarter" idx="21" hasCustomPrompt="1"/>
          </p:nvPr>
        </p:nvSpPr>
        <p:spPr>
          <a:xfrm>
            <a:off x="5179839" y="4307664"/>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D1FE5CBC-B2B8-45FE-986C-504C397B9E10}"/>
              </a:ext>
            </a:extLst>
          </p:cNvPr>
          <p:cNvSpPr>
            <a:spLocks noGrp="1"/>
          </p:cNvSpPr>
          <p:nvPr>
            <p:ph type="body" sz="quarter" idx="22" hasCustomPrompt="1"/>
          </p:nvPr>
        </p:nvSpPr>
        <p:spPr>
          <a:xfrm>
            <a:off x="3642362" y="4439394"/>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17" name="Text Placeholder 14">
            <a:extLst>
              <a:ext uri="{FF2B5EF4-FFF2-40B4-BE49-F238E27FC236}">
                <a16:creationId xmlns:a16="http://schemas.microsoft.com/office/drawing/2014/main" id="{CE71774F-D73F-4B7F-9152-95EC3F36DDA8}"/>
              </a:ext>
            </a:extLst>
          </p:cNvPr>
          <p:cNvSpPr>
            <a:spLocks noGrp="1"/>
          </p:cNvSpPr>
          <p:nvPr>
            <p:ph type="body" sz="quarter" idx="23" hasCustomPrompt="1"/>
          </p:nvPr>
        </p:nvSpPr>
        <p:spPr>
          <a:xfrm>
            <a:off x="7398712" y="4008089"/>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1154305F-5D9B-4B4A-9F2B-6FBECE7371AA}"/>
              </a:ext>
            </a:extLst>
          </p:cNvPr>
          <p:cNvSpPr>
            <a:spLocks noGrp="1"/>
          </p:cNvSpPr>
          <p:nvPr>
            <p:ph type="body" sz="quarter" idx="25" hasCustomPrompt="1"/>
          </p:nvPr>
        </p:nvSpPr>
        <p:spPr>
          <a:xfrm>
            <a:off x="3543692" y="335435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cxnSp>
        <p:nvCxnSpPr>
          <p:cNvPr id="21" name="Straight Connector 20">
            <a:extLst>
              <a:ext uri="{FF2B5EF4-FFF2-40B4-BE49-F238E27FC236}">
                <a16:creationId xmlns:a16="http://schemas.microsoft.com/office/drawing/2014/main" id="{8C5FED44-231C-4E53-B41C-81293135ACB1}"/>
              </a:ext>
            </a:extLst>
          </p:cNvPr>
          <p:cNvCxnSpPr>
            <a:cxnSpLocks/>
          </p:cNvCxnSpPr>
          <p:nvPr userDrawn="1"/>
        </p:nvCxnSpPr>
        <p:spPr>
          <a:xfrm>
            <a:off x="4756662" y="360037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2105B5D-04B2-4415-A88E-6BE695BAD6D0}"/>
              </a:ext>
            </a:extLst>
          </p:cNvPr>
          <p:cNvCxnSpPr>
            <a:cxnSpLocks/>
          </p:cNvCxnSpPr>
          <p:nvPr userDrawn="1"/>
        </p:nvCxnSpPr>
        <p:spPr>
          <a:xfrm flipV="1">
            <a:off x="7089982" y="191750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Text Placeholder 14">
            <a:extLst>
              <a:ext uri="{FF2B5EF4-FFF2-40B4-BE49-F238E27FC236}">
                <a16:creationId xmlns:a16="http://schemas.microsoft.com/office/drawing/2014/main" id="{8F362A87-DBB9-4FFD-9F42-9D6D5AD35E94}"/>
              </a:ext>
            </a:extLst>
          </p:cNvPr>
          <p:cNvSpPr>
            <a:spLocks noGrp="1"/>
          </p:cNvSpPr>
          <p:nvPr>
            <p:ph type="body" sz="quarter" idx="26" hasCustomPrompt="1"/>
          </p:nvPr>
        </p:nvSpPr>
        <p:spPr>
          <a:xfrm>
            <a:off x="7752879" y="195471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19" name="Text Placeholder 14">
            <a:extLst>
              <a:ext uri="{FF2B5EF4-FFF2-40B4-BE49-F238E27FC236}">
                <a16:creationId xmlns:a16="http://schemas.microsoft.com/office/drawing/2014/main" id="{B6713B5A-6FE2-4827-A18D-2F81B40F069D}"/>
              </a:ext>
            </a:extLst>
          </p:cNvPr>
          <p:cNvSpPr>
            <a:spLocks noGrp="1"/>
          </p:cNvSpPr>
          <p:nvPr>
            <p:ph type="body" sz="quarter" idx="24" hasCustomPrompt="1"/>
          </p:nvPr>
        </p:nvSpPr>
        <p:spPr>
          <a:xfrm>
            <a:off x="8859355" y="4708093"/>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26" name="Title 1">
            <a:extLst>
              <a:ext uri="{FF2B5EF4-FFF2-40B4-BE49-F238E27FC236}">
                <a16:creationId xmlns:a16="http://schemas.microsoft.com/office/drawing/2014/main" id="{2B665ABC-CB0A-4595-8165-3205CED4DCF5}"/>
              </a:ext>
            </a:extLst>
          </p:cNvPr>
          <p:cNvSpPr>
            <a:spLocks noGrp="1"/>
          </p:cNvSpPr>
          <p:nvPr>
            <p:ph type="ctrTitle" hasCustomPrompt="1"/>
          </p:nvPr>
        </p:nvSpPr>
        <p:spPr>
          <a:xfrm>
            <a:off x="832040" y="722218"/>
            <a:ext cx="4386945" cy="639955"/>
          </a:xfrm>
          <a:prstGeom prst="rect">
            <a:avLst/>
          </a:prstGeom>
        </p:spPr>
        <p:txBody>
          <a:bodyPr anchor="ctr"/>
          <a:lstStyle>
            <a:lvl1pPr algn="l">
              <a:defRPr sz="2200" cap="all" spc="200" baseline="0">
                <a:solidFill>
                  <a:schemeClr val="accent1"/>
                </a:solidFill>
                <a:latin typeface="+mj-lt"/>
              </a:defRPr>
            </a:lvl1pPr>
          </a:lstStyle>
          <a:p>
            <a:r>
              <a:rPr lang="en-US"/>
              <a:t>Click to add title</a:t>
            </a:r>
          </a:p>
        </p:txBody>
      </p:sp>
    </p:spTree>
    <p:extLst>
      <p:ext uri="{BB962C8B-B14F-4D97-AF65-F5344CB8AC3E}">
        <p14:creationId xmlns:p14="http://schemas.microsoft.com/office/powerpoint/2010/main" val="694769862"/>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bg>
      <p:bgPr>
        <a:solidFill>
          <a:schemeClr val="bg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F09839D-FDC1-4EDF-9E51-F73351ABBD6C}"/>
              </a:ext>
            </a:extLst>
          </p:cNvPr>
          <p:cNvSpPr>
            <a:spLocks noGrp="1"/>
          </p:cNvSpPr>
          <p:nvPr>
            <p:ph type="dt" sz="half" idx="10"/>
          </p:nvPr>
        </p:nvSpPr>
        <p:spPr/>
        <p:txBody>
          <a:bodyPr/>
          <a:lstStyle>
            <a:lvl1pPr>
              <a:defRPr>
                <a:solidFill>
                  <a:schemeClr val="bg2">
                    <a:lumMod val="50000"/>
                  </a:schemeClr>
                </a:solidFill>
              </a:defRPr>
            </a:lvl1pPr>
          </a:lstStyle>
          <a:p>
            <a:r>
              <a:rPr lang="en-US" dirty="0"/>
              <a:t>8/03/20XX</a:t>
            </a:r>
          </a:p>
        </p:txBody>
      </p:sp>
      <p:sp>
        <p:nvSpPr>
          <p:cNvPr id="4" name="Footer Placeholder 3">
            <a:extLst>
              <a:ext uri="{FF2B5EF4-FFF2-40B4-BE49-F238E27FC236}">
                <a16:creationId xmlns:a16="http://schemas.microsoft.com/office/drawing/2014/main" id="{B60B182A-200F-405E-B287-2F7A7F928951}"/>
              </a:ext>
            </a:extLst>
          </p:cNvPr>
          <p:cNvSpPr>
            <a:spLocks noGrp="1"/>
          </p:cNvSpPr>
          <p:nvPr>
            <p:ph type="ftr" sz="quarter" idx="11"/>
          </p:nvPr>
        </p:nvSpPr>
        <p:spPr/>
        <p:txBody>
          <a:bodyPr/>
          <a:lstStyle>
            <a:lvl1pPr>
              <a:defRPr>
                <a:solidFill>
                  <a:schemeClr val="bg2">
                    <a:lumMod val="50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AFE8CEAE-624C-4615-8252-893F3A04CAB3}"/>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F8AE4140-1E60-4ABF-8C5B-6AA249168701}"/>
              </a:ext>
            </a:extLst>
          </p:cNvPr>
          <p:cNvSpPr>
            <a:spLocks noGrp="1"/>
          </p:cNvSpPr>
          <p:nvPr>
            <p:ph type="ctrTitle" hasCustomPrompt="1"/>
          </p:nvPr>
        </p:nvSpPr>
        <p:spPr>
          <a:xfrm>
            <a:off x="2989603" y="727515"/>
            <a:ext cx="6212793" cy="639955"/>
          </a:xfrm>
          <a:prstGeom prst="rect">
            <a:avLst/>
          </a:prstGeom>
        </p:spPr>
        <p:txBody>
          <a:bodyPr anchor="ctr"/>
          <a:lstStyle>
            <a:lvl1pPr algn="ctr">
              <a:defRPr sz="2200" cap="all" spc="200" baseline="0">
                <a:solidFill>
                  <a:schemeClr val="accent1"/>
                </a:solidFill>
                <a:latin typeface="+mj-lt"/>
              </a:defRPr>
            </a:lvl1pPr>
          </a:lstStyle>
          <a:p>
            <a:r>
              <a:rPr lang="en-US" dirty="0"/>
              <a:t>Click to add title</a:t>
            </a:r>
          </a:p>
        </p:txBody>
      </p:sp>
      <p:sp>
        <p:nvSpPr>
          <p:cNvPr id="15" name="Text Placeholder 14">
            <a:extLst>
              <a:ext uri="{FF2B5EF4-FFF2-40B4-BE49-F238E27FC236}">
                <a16:creationId xmlns:a16="http://schemas.microsoft.com/office/drawing/2014/main" id="{562056E9-39CD-4DAA-AF46-D107C1680734}"/>
              </a:ext>
            </a:extLst>
          </p:cNvPr>
          <p:cNvSpPr>
            <a:spLocks noGrp="1"/>
          </p:cNvSpPr>
          <p:nvPr>
            <p:ph type="body" sz="quarter" idx="13" hasCustomPrompt="1"/>
          </p:nvPr>
        </p:nvSpPr>
        <p:spPr>
          <a:xfrm>
            <a:off x="1780446" y="4192395"/>
            <a:ext cx="2431015" cy="1148945"/>
          </a:xfrm>
          <a:prstGeom prst="rect">
            <a:avLst/>
          </a:prstGeom>
        </p:spPr>
        <p:txBody>
          <a:bodyPr/>
          <a:lstStyle>
            <a:lvl1pPr marL="0" indent="0" algn="ctr">
              <a:lnSpc>
                <a:spcPct val="125000"/>
              </a:lnSpc>
              <a:spcBef>
                <a:spcPts val="0"/>
              </a:spcBef>
              <a:buNone/>
              <a:defRPr sz="1400" cap="none" spc="100" baseline="0">
                <a:solidFill>
                  <a:schemeClr val="accent6"/>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39F4B0E4-0A8E-4F79-B6E9-9015E62C2CA7}"/>
              </a:ext>
            </a:extLst>
          </p:cNvPr>
          <p:cNvSpPr>
            <a:spLocks noGrp="1"/>
          </p:cNvSpPr>
          <p:nvPr>
            <p:ph type="body" sz="quarter" idx="29" hasCustomPrompt="1"/>
          </p:nvPr>
        </p:nvSpPr>
        <p:spPr>
          <a:xfrm>
            <a:off x="5009724" y="4192396"/>
            <a:ext cx="2431015" cy="1148945"/>
          </a:xfrm>
          <a:prstGeom prst="rect">
            <a:avLst/>
          </a:prstGeom>
        </p:spPr>
        <p:txBody>
          <a:bodyPr/>
          <a:lstStyle>
            <a:lvl1pPr marL="0" indent="0" algn="ctr">
              <a:lnSpc>
                <a:spcPct val="125000"/>
              </a:lnSpc>
              <a:spcBef>
                <a:spcPts val="0"/>
              </a:spcBef>
              <a:buNone/>
              <a:defRPr sz="1400" cap="none" spc="100" baseline="0">
                <a:solidFill>
                  <a:schemeClr val="accent6"/>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7128A45A-DF71-4640-A1BF-8F1866D09CE6}"/>
              </a:ext>
            </a:extLst>
          </p:cNvPr>
          <p:cNvSpPr>
            <a:spLocks noGrp="1"/>
          </p:cNvSpPr>
          <p:nvPr>
            <p:ph type="body" sz="quarter" idx="30" hasCustomPrompt="1"/>
          </p:nvPr>
        </p:nvSpPr>
        <p:spPr>
          <a:xfrm>
            <a:off x="8153400" y="4192395"/>
            <a:ext cx="2431015" cy="1148945"/>
          </a:xfrm>
          <a:prstGeom prst="rect">
            <a:avLst/>
          </a:prstGeom>
        </p:spPr>
        <p:txBody>
          <a:bodyPr/>
          <a:lstStyle>
            <a:lvl1pPr marL="0" indent="0" algn="ctr">
              <a:lnSpc>
                <a:spcPct val="125000"/>
              </a:lnSpc>
              <a:spcBef>
                <a:spcPts val="0"/>
              </a:spcBef>
              <a:buNone/>
              <a:defRPr sz="1400" cap="none" spc="100" baseline="0">
                <a:solidFill>
                  <a:schemeClr val="accent6"/>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D63BCEA8-1DF2-474C-A867-36E22D2F6114}"/>
              </a:ext>
            </a:extLst>
          </p:cNvPr>
          <p:cNvSpPr>
            <a:spLocks noGrp="1"/>
          </p:cNvSpPr>
          <p:nvPr>
            <p:ph type="body" sz="quarter" idx="33" hasCustomPrompt="1"/>
          </p:nvPr>
        </p:nvSpPr>
        <p:spPr>
          <a:xfrm>
            <a:off x="2989603" y="1124727"/>
            <a:ext cx="6212793" cy="568896"/>
          </a:xfrm>
          <a:prstGeom prst="rect">
            <a:avLst/>
          </a:prstGeom>
        </p:spPr>
        <p:txBody>
          <a:bodyPr anchor="ctr"/>
          <a:lstStyle>
            <a:lvl1pPr marL="0" indent="0" algn="ctr">
              <a:buNone/>
              <a:defRPr sz="2000" cap="none" spc="100" baseline="0">
                <a:solidFill>
                  <a:schemeClr val="accent1"/>
                </a:solidFill>
                <a:latin typeface="Avenir Next LT Pro" panose="020B0504020202020204" pitchFamily="34" charset="0"/>
              </a:defRPr>
            </a:lvl1pPr>
          </a:lstStyle>
          <a:p>
            <a:pPr lvl="0"/>
            <a:r>
              <a:rPr lang="en-US"/>
              <a:t>Click to add subtitle</a:t>
            </a:r>
          </a:p>
        </p:txBody>
      </p:sp>
      <p:sp>
        <p:nvSpPr>
          <p:cNvPr id="19" name="Text Placeholder 14">
            <a:extLst>
              <a:ext uri="{FF2B5EF4-FFF2-40B4-BE49-F238E27FC236}">
                <a16:creationId xmlns:a16="http://schemas.microsoft.com/office/drawing/2014/main" id="{6F23D9F0-2D86-4938-96EE-A32A42E6DBFB}"/>
              </a:ext>
            </a:extLst>
          </p:cNvPr>
          <p:cNvSpPr>
            <a:spLocks noGrp="1"/>
          </p:cNvSpPr>
          <p:nvPr>
            <p:ph type="body" sz="quarter" idx="26" hasCustomPrompt="1"/>
          </p:nvPr>
        </p:nvSpPr>
        <p:spPr>
          <a:xfrm>
            <a:off x="2206278" y="2482446"/>
            <a:ext cx="1581912" cy="1581912"/>
          </a:xfrm>
          <a:prstGeom prst="ellipse">
            <a:avLst/>
          </a:prstGeom>
          <a:solidFill>
            <a:schemeClr val="accent6"/>
          </a:solidFill>
        </p:spPr>
        <p:txBody>
          <a:bodyPr anchor="ctr"/>
          <a:lstStyle>
            <a:lvl1pPr marL="0" indent="0" algn="ctr">
              <a:lnSpc>
                <a:spcPct val="100000"/>
              </a:lnSpc>
              <a:spcBef>
                <a:spcPts val="0"/>
              </a:spcBef>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154C8C8A-D882-4AB4-BD1F-8D2E1EF0A811}"/>
              </a:ext>
            </a:extLst>
          </p:cNvPr>
          <p:cNvSpPr>
            <a:spLocks noGrp="1"/>
          </p:cNvSpPr>
          <p:nvPr>
            <p:ph type="body" sz="quarter" idx="27" hasCustomPrompt="1"/>
          </p:nvPr>
        </p:nvSpPr>
        <p:spPr>
          <a:xfrm>
            <a:off x="5426320" y="2482446"/>
            <a:ext cx="1581912" cy="1581912"/>
          </a:xfrm>
          <a:prstGeom prst="ellipse">
            <a:avLst/>
          </a:prstGeom>
          <a:solidFill>
            <a:schemeClr val="accent4"/>
          </a:solidFill>
        </p:spPr>
        <p:txBody>
          <a:bodyPr anchor="ctr"/>
          <a:lstStyle>
            <a:lvl1pPr marL="0" indent="0" algn="ctr">
              <a:lnSpc>
                <a:spcPct val="100000"/>
              </a:lnSpc>
              <a:spcBef>
                <a:spcPts val="0"/>
              </a:spcBef>
              <a:buNone/>
              <a:defRPr sz="1600" cap="all" spc="200" baseline="0">
                <a:solidFill>
                  <a:schemeClr val="bg1"/>
                </a:solidFill>
                <a:latin typeface="+mj-lt"/>
              </a:defRPr>
            </a:lvl1pPr>
          </a:lstStyle>
          <a:p>
            <a:pPr lvl="0"/>
            <a:r>
              <a:rPr lang="en-US" dirty="0"/>
              <a:t>Click to add name</a:t>
            </a:r>
          </a:p>
        </p:txBody>
      </p:sp>
      <p:sp>
        <p:nvSpPr>
          <p:cNvPr id="21" name="Text Placeholder 14">
            <a:extLst>
              <a:ext uri="{FF2B5EF4-FFF2-40B4-BE49-F238E27FC236}">
                <a16:creationId xmlns:a16="http://schemas.microsoft.com/office/drawing/2014/main" id="{48F571DC-88C7-42E3-8699-F9C41BE828F3}"/>
              </a:ext>
            </a:extLst>
          </p:cNvPr>
          <p:cNvSpPr>
            <a:spLocks noGrp="1"/>
          </p:cNvSpPr>
          <p:nvPr>
            <p:ph type="body" sz="quarter" idx="28" hasCustomPrompt="1"/>
          </p:nvPr>
        </p:nvSpPr>
        <p:spPr>
          <a:xfrm>
            <a:off x="8569996" y="2482446"/>
            <a:ext cx="1581912" cy="1581912"/>
          </a:xfrm>
          <a:prstGeom prst="ellipse">
            <a:avLst/>
          </a:prstGeom>
          <a:solidFill>
            <a:schemeClr val="accent3">
              <a:lumMod val="50000"/>
            </a:schemeClr>
          </a:solidFill>
        </p:spPr>
        <p:txBody>
          <a:bodyPr anchor="ctr"/>
          <a:lstStyle>
            <a:lvl1pPr marL="0" indent="0" algn="ctr">
              <a:lnSpc>
                <a:spcPct val="100000"/>
              </a:lnSpc>
              <a:spcBef>
                <a:spcPts val="0"/>
              </a:spcBef>
              <a:buNone/>
              <a:defRPr sz="1600" cap="all" spc="200" baseline="0">
                <a:solidFill>
                  <a:schemeClr val="bg1"/>
                </a:solidFill>
                <a:latin typeface="+mj-lt"/>
              </a:defRPr>
            </a:lvl1pPr>
          </a:lstStyle>
          <a:p>
            <a:pPr lvl="0"/>
            <a:r>
              <a:rPr lang="en-US" dirty="0"/>
              <a:t>Click to add name</a:t>
            </a:r>
          </a:p>
        </p:txBody>
      </p:sp>
    </p:spTree>
    <p:extLst>
      <p:ext uri="{BB962C8B-B14F-4D97-AF65-F5344CB8AC3E}">
        <p14:creationId xmlns:p14="http://schemas.microsoft.com/office/powerpoint/2010/main" val="485222496"/>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bg>
      <p:bgPr>
        <a:solidFill>
          <a:schemeClr val="accent6"/>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1F48AB2-7C16-4B56-A53A-93B714BC1722}"/>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4" name="Footer Placeholder 3">
            <a:extLst>
              <a:ext uri="{FF2B5EF4-FFF2-40B4-BE49-F238E27FC236}">
                <a16:creationId xmlns:a16="http://schemas.microsoft.com/office/drawing/2014/main" id="{FBBB994E-24A9-40A8-93EB-5515D89EE926}"/>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B0DF8D0D-83A0-4570-97D9-255518FCEEF8}"/>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F9591A4D-603C-42D9-AA8F-07BD22871E57}"/>
              </a:ext>
            </a:extLst>
          </p:cNvPr>
          <p:cNvSpPr>
            <a:spLocks noGrp="1"/>
          </p:cNvSpPr>
          <p:nvPr>
            <p:ph type="ctrTitle" hasCustomPrompt="1"/>
          </p:nvPr>
        </p:nvSpPr>
        <p:spPr>
          <a:xfrm>
            <a:off x="3160939" y="725448"/>
            <a:ext cx="5870122"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11" name="Text Placeholder 10">
            <a:extLst>
              <a:ext uri="{FF2B5EF4-FFF2-40B4-BE49-F238E27FC236}">
                <a16:creationId xmlns:a16="http://schemas.microsoft.com/office/drawing/2014/main" id="{5FB9A868-1432-40BF-A3DF-CB2F95429888}"/>
              </a:ext>
            </a:extLst>
          </p:cNvPr>
          <p:cNvSpPr>
            <a:spLocks noGrp="1"/>
          </p:cNvSpPr>
          <p:nvPr>
            <p:ph type="body" sz="quarter" idx="25" hasCustomPrompt="1"/>
          </p:nvPr>
        </p:nvSpPr>
        <p:spPr>
          <a:xfrm>
            <a:off x="6274141" y="2326023"/>
            <a:ext cx="4998576" cy="448769"/>
          </a:xfrm>
          <a:prstGeom prst="rect">
            <a:avLst/>
          </a:prstGeom>
        </p:spPr>
        <p:txBody>
          <a:bodyPr/>
          <a:lstStyle>
            <a:lvl1pPr marL="0" indent="0" algn="ctr">
              <a:buNone/>
              <a:defRPr sz="1400" cap="all" spc="200" baseline="0">
                <a:solidFill>
                  <a:schemeClr val="bg1"/>
                </a:solidFill>
                <a:latin typeface="+mj-lt"/>
              </a:defRPr>
            </a:lvl1pPr>
          </a:lstStyle>
          <a:p>
            <a:pPr lvl="0"/>
            <a:r>
              <a:rPr lang="en-US"/>
              <a:t>Click to add title</a:t>
            </a:r>
          </a:p>
        </p:txBody>
      </p:sp>
      <p:sp>
        <p:nvSpPr>
          <p:cNvPr id="31" name="Text Placeholder 10">
            <a:extLst>
              <a:ext uri="{FF2B5EF4-FFF2-40B4-BE49-F238E27FC236}">
                <a16:creationId xmlns:a16="http://schemas.microsoft.com/office/drawing/2014/main" id="{6772DEF8-21EE-47DD-AE5F-1EC03FDCF7D4}"/>
              </a:ext>
            </a:extLst>
          </p:cNvPr>
          <p:cNvSpPr>
            <a:spLocks noGrp="1"/>
          </p:cNvSpPr>
          <p:nvPr>
            <p:ph type="body" sz="quarter" idx="34" hasCustomPrompt="1"/>
          </p:nvPr>
        </p:nvSpPr>
        <p:spPr>
          <a:xfrm>
            <a:off x="910838" y="2326023"/>
            <a:ext cx="5007023" cy="448769"/>
          </a:xfrm>
          <a:prstGeom prst="rect">
            <a:avLst/>
          </a:prstGeom>
        </p:spPr>
        <p:txBody>
          <a:bodyPr/>
          <a:lstStyle>
            <a:lvl1pPr marL="0" indent="0" algn="ctr">
              <a:buNone/>
              <a:defRPr sz="1400" cap="all" spc="200" baseline="0">
                <a:solidFill>
                  <a:schemeClr val="bg1"/>
                </a:solidFill>
                <a:latin typeface="+mj-lt"/>
              </a:defRPr>
            </a:lvl1pPr>
          </a:lstStyle>
          <a:p>
            <a:pPr lvl="0"/>
            <a:r>
              <a:rPr lang="en-US"/>
              <a:t>Click to add title</a:t>
            </a:r>
          </a:p>
        </p:txBody>
      </p:sp>
      <p:sp>
        <p:nvSpPr>
          <p:cNvPr id="37" name="Text Placeholder 10">
            <a:extLst>
              <a:ext uri="{FF2B5EF4-FFF2-40B4-BE49-F238E27FC236}">
                <a16:creationId xmlns:a16="http://schemas.microsoft.com/office/drawing/2014/main" id="{BC31E94F-1411-4EA2-8AB2-A76E9A578372}"/>
              </a:ext>
            </a:extLst>
          </p:cNvPr>
          <p:cNvSpPr>
            <a:spLocks noGrp="1"/>
          </p:cNvSpPr>
          <p:nvPr>
            <p:ph type="body" sz="quarter" idx="33" hasCustomPrompt="1"/>
          </p:nvPr>
        </p:nvSpPr>
        <p:spPr>
          <a:xfrm>
            <a:off x="3160940" y="1113029"/>
            <a:ext cx="5870121" cy="568896"/>
          </a:xfrm>
          <a:prstGeom prst="rect">
            <a:avLst/>
          </a:prstGeom>
        </p:spPr>
        <p:txBody>
          <a:bodyPr anchor="ctr"/>
          <a:lstStyle>
            <a:lvl1pPr marL="0" indent="0" algn="ctr">
              <a:buNone/>
              <a:defRPr sz="2000" cap="none" spc="100" baseline="0">
                <a:solidFill>
                  <a:schemeClr val="bg1"/>
                </a:solidFill>
                <a:latin typeface="Avenir Next LT Pro" panose="020B0504020202020204" pitchFamily="34" charset="0"/>
              </a:defRPr>
            </a:lvl1pPr>
          </a:lstStyle>
          <a:p>
            <a:pPr lvl="0"/>
            <a:r>
              <a:rPr lang="en-US" dirty="0"/>
              <a:t>Click to add subtitle</a:t>
            </a:r>
          </a:p>
        </p:txBody>
      </p:sp>
      <p:sp>
        <p:nvSpPr>
          <p:cNvPr id="15" name="Content Placeholder 14">
            <a:extLst>
              <a:ext uri="{FF2B5EF4-FFF2-40B4-BE49-F238E27FC236}">
                <a16:creationId xmlns:a16="http://schemas.microsoft.com/office/drawing/2014/main" id="{AF0062E6-1EBE-4CBF-B0D1-4737DBF54008}"/>
              </a:ext>
            </a:extLst>
          </p:cNvPr>
          <p:cNvSpPr>
            <a:spLocks noGrp="1"/>
          </p:cNvSpPr>
          <p:nvPr>
            <p:ph sz="quarter" idx="36"/>
          </p:nvPr>
        </p:nvSpPr>
        <p:spPr>
          <a:xfrm>
            <a:off x="906949" y="2925763"/>
            <a:ext cx="5010912" cy="2651760"/>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4">
            <a:extLst>
              <a:ext uri="{FF2B5EF4-FFF2-40B4-BE49-F238E27FC236}">
                <a16:creationId xmlns:a16="http://schemas.microsoft.com/office/drawing/2014/main" id="{0E683F27-7485-420D-A15D-93A48B8CFD27}"/>
              </a:ext>
            </a:extLst>
          </p:cNvPr>
          <p:cNvSpPr>
            <a:spLocks noGrp="1"/>
          </p:cNvSpPr>
          <p:nvPr>
            <p:ph sz="quarter" idx="37"/>
          </p:nvPr>
        </p:nvSpPr>
        <p:spPr>
          <a:xfrm>
            <a:off x="6261805" y="2874716"/>
            <a:ext cx="5010912" cy="2651760"/>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3759559"/>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9F6C305-4C96-4875-9AEF-C88E3E62D330}"/>
              </a:ext>
            </a:extLst>
          </p:cNvPr>
          <p:cNvSpPr>
            <a:spLocks noGrp="1"/>
          </p:cNvSpPr>
          <p:nvPr>
            <p:ph type="dt" sz="half" idx="10"/>
          </p:nvPr>
        </p:nvSpPr>
        <p:spPr/>
        <p:txBody>
          <a:bodyPr/>
          <a:lstStyle>
            <a:lvl1pPr>
              <a:defRPr>
                <a:solidFill>
                  <a:schemeClr val="bg2">
                    <a:lumMod val="50000"/>
                  </a:schemeClr>
                </a:solidFill>
              </a:defRPr>
            </a:lvl1pPr>
          </a:lstStyle>
          <a:p>
            <a:r>
              <a:rPr lang="en-US" dirty="0"/>
              <a:t>8/03/20XX</a:t>
            </a:r>
          </a:p>
        </p:txBody>
      </p:sp>
      <p:sp>
        <p:nvSpPr>
          <p:cNvPr id="4" name="Footer Placeholder 3">
            <a:extLst>
              <a:ext uri="{FF2B5EF4-FFF2-40B4-BE49-F238E27FC236}">
                <a16:creationId xmlns:a16="http://schemas.microsoft.com/office/drawing/2014/main" id="{2FFFF3E7-19BF-4E1B-86A9-BB3CBD8978FE}"/>
              </a:ext>
            </a:extLst>
          </p:cNvPr>
          <p:cNvSpPr>
            <a:spLocks noGrp="1"/>
          </p:cNvSpPr>
          <p:nvPr>
            <p:ph type="ftr" sz="quarter" idx="11"/>
          </p:nvPr>
        </p:nvSpPr>
        <p:spPr/>
        <p:txBody>
          <a:bodyPr/>
          <a:lstStyle>
            <a:lvl1pPr>
              <a:defRPr>
                <a:solidFill>
                  <a:schemeClr val="bg2">
                    <a:lumMod val="50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09CD6203-1BDD-481A-8B5A-0CE7676C81E3}"/>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26458F71-90A6-4816-BD12-E5F24297EB50}"/>
              </a:ext>
            </a:extLst>
          </p:cNvPr>
          <p:cNvSpPr>
            <a:spLocks noGrp="1"/>
          </p:cNvSpPr>
          <p:nvPr>
            <p:ph type="ctrTitle" hasCustomPrompt="1"/>
          </p:nvPr>
        </p:nvSpPr>
        <p:spPr>
          <a:xfrm>
            <a:off x="832040" y="724868"/>
            <a:ext cx="4386945" cy="639955"/>
          </a:xfrm>
          <a:prstGeom prst="rect">
            <a:avLst/>
          </a:prstGeom>
        </p:spPr>
        <p:txBody>
          <a:bodyPr anchor="ctr"/>
          <a:lstStyle>
            <a:lvl1pPr algn="l">
              <a:defRPr sz="2200" cap="all" spc="200" baseline="0">
                <a:solidFill>
                  <a:schemeClr val="accent1"/>
                </a:solidFill>
                <a:latin typeface="+mj-lt"/>
              </a:defRPr>
            </a:lvl1pPr>
          </a:lstStyle>
          <a:p>
            <a:r>
              <a:rPr lang="en-US"/>
              <a:t>Click to add title</a:t>
            </a:r>
          </a:p>
        </p:txBody>
      </p:sp>
      <p:sp>
        <p:nvSpPr>
          <p:cNvPr id="15" name="Text Placeholder 14">
            <a:extLst>
              <a:ext uri="{FF2B5EF4-FFF2-40B4-BE49-F238E27FC236}">
                <a16:creationId xmlns:a16="http://schemas.microsoft.com/office/drawing/2014/main" id="{C65C6C0E-E988-4670-AC4F-46DF25AB1AA9}"/>
              </a:ext>
            </a:extLst>
          </p:cNvPr>
          <p:cNvSpPr>
            <a:spLocks noGrp="1"/>
          </p:cNvSpPr>
          <p:nvPr>
            <p:ph type="body" sz="quarter" idx="17" hasCustomPrompt="1"/>
          </p:nvPr>
        </p:nvSpPr>
        <p:spPr>
          <a:xfrm>
            <a:off x="1712346"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D08F3328-96B5-4F00-9D88-C2B1CFB100B9}"/>
              </a:ext>
            </a:extLst>
          </p:cNvPr>
          <p:cNvSpPr>
            <a:spLocks noGrp="1"/>
          </p:cNvSpPr>
          <p:nvPr>
            <p:ph type="body" sz="quarter" idx="18" hasCustomPrompt="1"/>
          </p:nvPr>
        </p:nvSpPr>
        <p:spPr>
          <a:xfrm>
            <a:off x="250176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AF2A90E7-217C-439F-A3C7-41589A223FBC}"/>
              </a:ext>
            </a:extLst>
          </p:cNvPr>
          <p:cNvSpPr>
            <a:spLocks noGrp="1"/>
          </p:cNvSpPr>
          <p:nvPr>
            <p:ph type="body" sz="quarter" idx="19" hasCustomPrompt="1"/>
          </p:nvPr>
        </p:nvSpPr>
        <p:spPr>
          <a:xfrm>
            <a:off x="3230365" y="3027930"/>
            <a:ext cx="615309"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8553117D-AEE8-4CDA-9B76-4465B03947A6}"/>
              </a:ext>
            </a:extLst>
          </p:cNvPr>
          <p:cNvSpPr>
            <a:spLocks noGrp="1"/>
          </p:cNvSpPr>
          <p:nvPr>
            <p:ph type="body" sz="quarter" idx="20" hasCustomPrompt="1"/>
          </p:nvPr>
        </p:nvSpPr>
        <p:spPr>
          <a:xfrm>
            <a:off x="408059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D768892F-3B07-49B8-B76F-DA245223D26A}"/>
              </a:ext>
            </a:extLst>
          </p:cNvPr>
          <p:cNvSpPr>
            <a:spLocks noGrp="1"/>
          </p:cNvSpPr>
          <p:nvPr>
            <p:ph type="body" sz="quarter" idx="21" hasCustomPrompt="1"/>
          </p:nvPr>
        </p:nvSpPr>
        <p:spPr>
          <a:xfrm>
            <a:off x="4810807" y="302793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5C805EDD-6FC0-466B-B5E2-AA7150A85836}"/>
              </a:ext>
            </a:extLst>
          </p:cNvPr>
          <p:cNvSpPr>
            <a:spLocks noGrp="1"/>
          </p:cNvSpPr>
          <p:nvPr>
            <p:ph type="body" sz="quarter" idx="22" hasCustomPrompt="1"/>
          </p:nvPr>
        </p:nvSpPr>
        <p:spPr>
          <a:xfrm>
            <a:off x="565942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9D2E9DFD-B289-41E0-A706-0DF99250C3A8}"/>
              </a:ext>
            </a:extLst>
          </p:cNvPr>
          <p:cNvSpPr>
            <a:spLocks noGrp="1"/>
          </p:cNvSpPr>
          <p:nvPr>
            <p:ph type="body" sz="quarter" idx="23" hasCustomPrompt="1"/>
          </p:nvPr>
        </p:nvSpPr>
        <p:spPr>
          <a:xfrm>
            <a:off x="6448836"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29CFE769-E334-4852-98D4-D2686E7A177D}"/>
              </a:ext>
            </a:extLst>
          </p:cNvPr>
          <p:cNvSpPr>
            <a:spLocks noGrp="1"/>
          </p:cNvSpPr>
          <p:nvPr>
            <p:ph type="body" sz="quarter" idx="24" hasCustomPrompt="1"/>
          </p:nvPr>
        </p:nvSpPr>
        <p:spPr>
          <a:xfrm>
            <a:off x="7177978" y="302793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656E6239-48C4-41A4-9AA4-44A85F3A09DD}"/>
              </a:ext>
            </a:extLst>
          </p:cNvPr>
          <p:cNvSpPr>
            <a:spLocks noGrp="1"/>
          </p:cNvSpPr>
          <p:nvPr>
            <p:ph type="body" sz="quarter" idx="25" hasCustomPrompt="1"/>
          </p:nvPr>
        </p:nvSpPr>
        <p:spPr>
          <a:xfrm>
            <a:off x="8027666"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677AF2E7-6E1A-4486-9E9C-831E8AA4E31C}"/>
              </a:ext>
            </a:extLst>
          </p:cNvPr>
          <p:cNvSpPr>
            <a:spLocks noGrp="1"/>
          </p:cNvSpPr>
          <p:nvPr>
            <p:ph type="body" sz="quarter" idx="26" hasCustomPrompt="1"/>
          </p:nvPr>
        </p:nvSpPr>
        <p:spPr>
          <a:xfrm>
            <a:off x="881708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54CB8F8F-95F4-4C90-B6B0-E05E3FD39060}"/>
              </a:ext>
            </a:extLst>
          </p:cNvPr>
          <p:cNvSpPr>
            <a:spLocks noGrp="1"/>
          </p:cNvSpPr>
          <p:nvPr>
            <p:ph type="body" sz="quarter" idx="27" hasCustomPrompt="1"/>
          </p:nvPr>
        </p:nvSpPr>
        <p:spPr>
          <a:xfrm>
            <a:off x="9546420" y="302793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D4D4CBEB-ED3F-458B-89D4-BF7B87EEA701}"/>
              </a:ext>
            </a:extLst>
          </p:cNvPr>
          <p:cNvSpPr>
            <a:spLocks noGrp="1"/>
          </p:cNvSpPr>
          <p:nvPr>
            <p:ph type="body" sz="quarter" idx="28" hasCustomPrompt="1"/>
          </p:nvPr>
        </p:nvSpPr>
        <p:spPr>
          <a:xfrm>
            <a:off x="10395907"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7D178BD8-37BB-4369-9089-458E4AFC029B}"/>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EB35E26F-6E4D-49E5-8B52-C3DFC5DAED94}"/>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57091E21-E4FD-4EFC-A957-BC31C0E5E066}"/>
              </a:ext>
            </a:extLst>
          </p:cNvPr>
          <p:cNvSpPr>
            <a:spLocks noGrp="1"/>
          </p:cNvSpPr>
          <p:nvPr>
            <p:ph type="body" sz="quarter" idx="31" hasCustomPrompt="1"/>
          </p:nvPr>
        </p:nvSpPr>
        <p:spPr>
          <a:xfrm>
            <a:off x="3230365" y="4871997"/>
            <a:ext cx="615309"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93BD433F-C233-4D3A-A836-157F6D8E7877}"/>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A047DD8B-C64B-4EEF-A394-1EF5D78C9199}"/>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9F7A3216-3089-45BC-B307-8D5B15FE5D06}"/>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C4C055EF-54DF-4BA1-A25C-B1010981E7CB}"/>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46C13F5D-6794-400F-906D-2D40EEEC343B}"/>
              </a:ext>
            </a:extLst>
          </p:cNvPr>
          <p:cNvSpPr>
            <a:spLocks noGrp="1"/>
          </p:cNvSpPr>
          <p:nvPr>
            <p:ph type="body" sz="quarter" idx="36" hasCustomPrompt="1"/>
          </p:nvPr>
        </p:nvSpPr>
        <p:spPr>
          <a:xfrm>
            <a:off x="7177978"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45714E98-02E2-48DF-9367-87F55E4FB6A8}"/>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9C13007C-3478-4694-B3D7-8AE2F4C80DEF}"/>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0F8E2313-703C-4CF3-9F33-F2FA123ED3BE}"/>
              </a:ext>
            </a:extLst>
          </p:cNvPr>
          <p:cNvSpPr>
            <a:spLocks noGrp="1"/>
          </p:cNvSpPr>
          <p:nvPr>
            <p:ph type="body" sz="quarter" idx="39" hasCustomPrompt="1"/>
          </p:nvPr>
        </p:nvSpPr>
        <p:spPr>
          <a:xfrm>
            <a:off x="9546420"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11BB185B-EE3A-4221-9885-0A23F6BB9B43}"/>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1" name="Text Placeholder 14">
            <a:extLst>
              <a:ext uri="{FF2B5EF4-FFF2-40B4-BE49-F238E27FC236}">
                <a16:creationId xmlns:a16="http://schemas.microsoft.com/office/drawing/2014/main" id="{ABA1EBA0-06C6-4473-9072-0B46D901EEE4}"/>
              </a:ext>
            </a:extLst>
          </p:cNvPr>
          <p:cNvSpPr>
            <a:spLocks noGrp="1"/>
          </p:cNvSpPr>
          <p:nvPr>
            <p:ph type="body" sz="quarter" idx="41" hasCustomPrompt="1"/>
          </p:nvPr>
        </p:nvSpPr>
        <p:spPr>
          <a:xfrm>
            <a:off x="696804" y="2618463"/>
            <a:ext cx="1021001" cy="501726"/>
          </a:xfrm>
          <a:prstGeom prst="rect">
            <a:avLst/>
          </a:prstGeom>
        </p:spPr>
        <p:txBody>
          <a:bodyPr anchor="ctr"/>
          <a:lstStyle>
            <a:lvl1pPr marL="0" indent="0" algn="ctr">
              <a:buNone/>
              <a:defRPr sz="1800" cap="all" spc="100" baseline="0">
                <a:solidFill>
                  <a:schemeClr val="accent5">
                    <a:lumMod val="50000"/>
                  </a:schemeClr>
                </a:solidFill>
                <a:latin typeface="+mj-lt"/>
              </a:defRPr>
            </a:lvl1pPr>
          </a:lstStyle>
          <a:p>
            <a:pPr lvl="0"/>
            <a:r>
              <a:rPr lang="en-US" dirty="0"/>
              <a:t>Add year</a:t>
            </a:r>
          </a:p>
        </p:txBody>
      </p:sp>
      <p:sp>
        <p:nvSpPr>
          <p:cNvPr id="52" name="Text Placeholder 14">
            <a:extLst>
              <a:ext uri="{FF2B5EF4-FFF2-40B4-BE49-F238E27FC236}">
                <a16:creationId xmlns:a16="http://schemas.microsoft.com/office/drawing/2014/main" id="{E3E7422E-C8DE-4304-BC2C-D7A9200338B2}"/>
              </a:ext>
            </a:extLst>
          </p:cNvPr>
          <p:cNvSpPr>
            <a:spLocks noGrp="1"/>
          </p:cNvSpPr>
          <p:nvPr>
            <p:ph type="body" sz="quarter" idx="42" hasCustomPrompt="1"/>
          </p:nvPr>
        </p:nvSpPr>
        <p:spPr>
          <a:xfrm>
            <a:off x="696804" y="4449901"/>
            <a:ext cx="1021001" cy="501726"/>
          </a:xfrm>
          <a:prstGeom prst="rect">
            <a:avLst/>
          </a:prstGeom>
        </p:spPr>
        <p:txBody>
          <a:bodyPr anchor="ctr"/>
          <a:lstStyle>
            <a:lvl1pPr marL="0" indent="0" algn="ctr">
              <a:buNone/>
              <a:defRPr sz="1800" cap="all" spc="100" baseline="0">
                <a:solidFill>
                  <a:schemeClr val="accent5">
                    <a:lumMod val="50000"/>
                  </a:schemeClr>
                </a:solidFill>
                <a:latin typeface="+mj-lt"/>
              </a:defRPr>
            </a:lvl1pPr>
          </a:lstStyle>
          <a:p>
            <a:pPr lvl="0"/>
            <a:r>
              <a:rPr lang="en-US" dirty="0"/>
              <a:t>Add year</a:t>
            </a:r>
          </a:p>
        </p:txBody>
      </p:sp>
      <p:sp>
        <p:nvSpPr>
          <p:cNvPr id="53" name="Text Placeholder 14">
            <a:extLst>
              <a:ext uri="{FF2B5EF4-FFF2-40B4-BE49-F238E27FC236}">
                <a16:creationId xmlns:a16="http://schemas.microsoft.com/office/drawing/2014/main" id="{E5B67A4A-03EA-4C59-B052-C3AC86249195}"/>
              </a:ext>
            </a:extLst>
          </p:cNvPr>
          <p:cNvSpPr>
            <a:spLocks noGrp="1"/>
          </p:cNvSpPr>
          <p:nvPr>
            <p:ph type="body" sz="quarter" idx="43" hasCustomPrompt="1"/>
          </p:nvPr>
        </p:nvSpPr>
        <p:spPr>
          <a:xfrm>
            <a:off x="2029367" y="205831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4" name="Text Placeholder 14">
            <a:extLst>
              <a:ext uri="{FF2B5EF4-FFF2-40B4-BE49-F238E27FC236}">
                <a16:creationId xmlns:a16="http://schemas.microsoft.com/office/drawing/2014/main" id="{386D9727-6EAF-44BD-B5BB-FF9FB2E38F27}"/>
              </a:ext>
            </a:extLst>
          </p:cNvPr>
          <p:cNvSpPr>
            <a:spLocks noGrp="1"/>
          </p:cNvSpPr>
          <p:nvPr>
            <p:ph type="body" sz="quarter" idx="44" hasCustomPrompt="1"/>
          </p:nvPr>
        </p:nvSpPr>
        <p:spPr>
          <a:xfrm>
            <a:off x="4397612" y="205831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8ED3541C-CC4E-4C36-9758-9D66DDE2BA3D}"/>
              </a:ext>
            </a:extLst>
          </p:cNvPr>
          <p:cNvSpPr>
            <a:spLocks noGrp="1"/>
          </p:cNvSpPr>
          <p:nvPr>
            <p:ph type="body" sz="quarter" idx="45" hasCustomPrompt="1"/>
          </p:nvPr>
        </p:nvSpPr>
        <p:spPr>
          <a:xfrm>
            <a:off x="8344687" y="205831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5C4B9123-0034-44EB-AE51-BE0E95C36F9D}"/>
              </a:ext>
            </a:extLst>
          </p:cNvPr>
          <p:cNvSpPr>
            <a:spLocks noGrp="1"/>
          </p:cNvSpPr>
          <p:nvPr>
            <p:ph type="body" sz="quarter" idx="46" hasCustomPrompt="1"/>
          </p:nvPr>
        </p:nvSpPr>
        <p:spPr>
          <a:xfrm>
            <a:off x="202936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F6EBC080-B92D-4FC1-91BB-CBB73125903E}"/>
              </a:ext>
            </a:extLst>
          </p:cNvPr>
          <p:cNvSpPr>
            <a:spLocks noGrp="1"/>
          </p:cNvSpPr>
          <p:nvPr>
            <p:ph type="body" sz="quarter" idx="47" hasCustomPrompt="1"/>
          </p:nvPr>
        </p:nvSpPr>
        <p:spPr>
          <a:xfrm>
            <a:off x="5976442" y="4003137"/>
            <a:ext cx="1440088" cy="408780"/>
          </a:xfrm>
          <a:prstGeom prst="rect">
            <a:avLst/>
          </a:prstGeom>
        </p:spPr>
        <p:txBody>
          <a:bodyPr anchor="b"/>
          <a:lstStyle>
            <a:lvl1pPr marL="0" indent="0" algn="ctr">
              <a:lnSpc>
                <a:spcPct val="100000"/>
              </a:lnSpc>
              <a:spcBef>
                <a:spcPts val="0"/>
              </a:spcBef>
              <a:buNone/>
              <a:defRPr sz="1400" b="1" cap="none" spc="100" baseline="0">
                <a:solidFill>
                  <a:schemeClr val="accent3">
                    <a:lumMod val="50000"/>
                  </a:schemeClr>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45A0B38A-6949-43DC-8059-9B50415B16B7}"/>
              </a:ext>
            </a:extLst>
          </p:cNvPr>
          <p:cNvSpPr>
            <a:spLocks noGrp="1"/>
          </p:cNvSpPr>
          <p:nvPr>
            <p:ph type="body" sz="quarter" idx="48" hasCustomPrompt="1"/>
          </p:nvPr>
        </p:nvSpPr>
        <p:spPr>
          <a:xfrm>
            <a:off x="992351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Tree>
    <p:extLst>
      <p:ext uri="{BB962C8B-B14F-4D97-AF65-F5344CB8AC3E}">
        <p14:creationId xmlns:p14="http://schemas.microsoft.com/office/powerpoint/2010/main" val="138423976"/>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bg>
      <p:bgPr>
        <a:solidFill>
          <a:schemeClr val="accent1"/>
        </a:solidFill>
        <a:effectLst/>
      </p:bgPr>
    </p:bg>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216878F0-817D-4F26-8B43-746016119A3F}"/>
              </a:ext>
            </a:extLst>
          </p:cNvPr>
          <p:cNvSpPr>
            <a:spLocks noGrp="1"/>
          </p:cNvSpPr>
          <p:nvPr>
            <p:ph type="pic" sz="quarter" idx="13" hasCustomPrompt="1"/>
          </p:nvPr>
        </p:nvSpPr>
        <p:spPr>
          <a:xfrm>
            <a:off x="-1" y="0"/>
            <a:ext cx="4661647"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3" name="Date Placeholder 2">
            <a:extLst>
              <a:ext uri="{FF2B5EF4-FFF2-40B4-BE49-F238E27FC236}">
                <a16:creationId xmlns:a16="http://schemas.microsoft.com/office/drawing/2014/main" id="{B0B4271A-ED63-46FF-9282-ECA9140CB04C}"/>
              </a:ext>
            </a:extLst>
          </p:cNvPr>
          <p:cNvSpPr>
            <a:spLocks noGrp="1"/>
          </p:cNvSpPr>
          <p:nvPr>
            <p:ph type="dt" sz="half" idx="10"/>
          </p:nvPr>
        </p:nvSpPr>
        <p:spPr/>
        <p:txBody>
          <a:bodyPr/>
          <a:lstStyle>
            <a:lvl1pPr>
              <a:defRPr>
                <a:solidFill>
                  <a:schemeClr val="bg1">
                    <a:lumMod val="95000"/>
                  </a:schemeClr>
                </a:solidFill>
              </a:defRPr>
            </a:lvl1pPr>
          </a:lstStyle>
          <a:p>
            <a:r>
              <a:rPr lang="en-US" dirty="0"/>
              <a:t>8/03/20XX</a:t>
            </a:r>
          </a:p>
        </p:txBody>
      </p:sp>
      <p:sp>
        <p:nvSpPr>
          <p:cNvPr id="4" name="Footer Placeholder 3">
            <a:extLst>
              <a:ext uri="{FF2B5EF4-FFF2-40B4-BE49-F238E27FC236}">
                <a16:creationId xmlns:a16="http://schemas.microsoft.com/office/drawing/2014/main" id="{53F05D42-821E-4E1A-ACD8-5D4B39CFC481}"/>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5" name="Slide Number Placeholder 4">
            <a:extLst>
              <a:ext uri="{FF2B5EF4-FFF2-40B4-BE49-F238E27FC236}">
                <a16:creationId xmlns:a16="http://schemas.microsoft.com/office/drawing/2014/main" id="{E2A47555-EEE6-41B1-9AA5-E70CA2B604D2}"/>
              </a:ext>
            </a:extLst>
          </p:cNvPr>
          <p:cNvSpPr>
            <a:spLocks noGrp="1"/>
          </p:cNvSpPr>
          <p:nvPr>
            <p:ph type="sldNum" sz="quarter" idx="12"/>
          </p:nvPr>
        </p:nvSpPr>
        <p:spPr/>
        <p:txBody>
          <a:bodyPr/>
          <a:lstStyle>
            <a:lvl1pPr>
              <a:defRPr>
                <a:solidFill>
                  <a:schemeClr val="accent3"/>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88D863BC-52D6-4182-94E2-EA35621A8A6D}"/>
              </a:ext>
            </a:extLst>
          </p:cNvPr>
          <p:cNvSpPr>
            <a:spLocks noGrp="1"/>
          </p:cNvSpPr>
          <p:nvPr>
            <p:ph type="ctrTitle" hasCustomPrompt="1"/>
          </p:nvPr>
        </p:nvSpPr>
        <p:spPr>
          <a:xfrm>
            <a:off x="5360889" y="729426"/>
            <a:ext cx="5903262" cy="635397"/>
          </a:xfrm>
          <a:prstGeom prst="rect">
            <a:avLst/>
          </a:prstGeom>
        </p:spPr>
        <p:txBody>
          <a:bodyPr anchor="ctr"/>
          <a:lstStyle>
            <a:lvl1pPr algn="l">
              <a:defRPr sz="2200" cap="all" spc="200" baseline="0">
                <a:solidFill>
                  <a:schemeClr val="bg1">
                    <a:lumMod val="95000"/>
                  </a:schemeClr>
                </a:solidFill>
                <a:latin typeface="+mj-lt"/>
              </a:defRPr>
            </a:lvl1pPr>
          </a:lstStyle>
          <a:p>
            <a:r>
              <a:rPr lang="en-US" dirty="0"/>
              <a:t>Click to add title</a:t>
            </a:r>
          </a:p>
        </p:txBody>
      </p:sp>
      <p:sp>
        <p:nvSpPr>
          <p:cNvPr id="7" name="Content Placeholder 6">
            <a:extLst>
              <a:ext uri="{FF2B5EF4-FFF2-40B4-BE49-F238E27FC236}">
                <a16:creationId xmlns:a16="http://schemas.microsoft.com/office/drawing/2014/main" id="{4F792BF5-C216-472F-93C8-9E12D88E6BB7}"/>
              </a:ext>
            </a:extLst>
          </p:cNvPr>
          <p:cNvSpPr>
            <a:spLocks noGrp="1"/>
          </p:cNvSpPr>
          <p:nvPr>
            <p:ph sz="quarter" idx="14"/>
          </p:nvPr>
        </p:nvSpPr>
        <p:spPr>
          <a:xfrm>
            <a:off x="5360988" y="1625600"/>
            <a:ext cx="5903912" cy="4429125"/>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0576373"/>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Our Team 4-Up">
    <p:bg>
      <p:bgPr>
        <a:solidFill>
          <a:schemeClr val="bg1">
            <a:lumMod val="50000"/>
          </a:schemeClr>
        </a:solidFill>
        <a:effectLst/>
      </p:bgPr>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1C49FEB-B8EF-4D85-AF1E-FF1A08DED40F}"/>
              </a:ext>
            </a:extLst>
          </p:cNvPr>
          <p:cNvSpPr>
            <a:spLocks noGrp="1"/>
          </p:cNvSpPr>
          <p:nvPr>
            <p:ph type="body" sz="quarter" idx="29" hasCustomPrompt="1"/>
          </p:nvPr>
        </p:nvSpPr>
        <p:spPr>
          <a:xfrm>
            <a:off x="1" y="1"/>
            <a:ext cx="12192000" cy="2514600"/>
          </a:xfrm>
          <a:prstGeom prst="rect">
            <a:avLst/>
          </a:prstGeom>
        </p:spPr>
        <p:txBody>
          <a:bodyPr/>
          <a:lstStyle>
            <a:lvl1pPr marL="0" indent="0" algn="r">
              <a:lnSpc>
                <a:spcPct val="35000"/>
              </a:lnSpc>
              <a:spcBef>
                <a:spcPts val="0"/>
              </a:spcBef>
              <a:buNone/>
              <a:defRPr sz="50000" baseline="0">
                <a:solidFill>
                  <a:schemeClr val="bg1">
                    <a:alpha val="5000"/>
                  </a:schemeClr>
                </a:solidFill>
                <a:latin typeface="Kunstler Script" panose="030304020206070D0D06" pitchFamily="66" charset="0"/>
              </a:defRPr>
            </a:lvl1pPr>
          </a:lstStyle>
          <a:p>
            <a:r>
              <a:rPr lang="en-US" dirty="0"/>
              <a:t>Team</a:t>
            </a:r>
          </a:p>
        </p:txBody>
      </p:sp>
      <p:sp>
        <p:nvSpPr>
          <p:cNvPr id="3" name="Date Placeholder 2">
            <a:extLst>
              <a:ext uri="{FF2B5EF4-FFF2-40B4-BE49-F238E27FC236}">
                <a16:creationId xmlns:a16="http://schemas.microsoft.com/office/drawing/2014/main" id="{2751E4D1-453A-486C-AC10-C420246031B9}"/>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id="{0BD6862B-8836-4F15-B05B-24B5EFFD7650}"/>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E7F95F47-BBF4-4271-B6F5-E9C3507ADD58}"/>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B06E153E-70D2-4FA6-AE08-1FF540897371}"/>
              </a:ext>
            </a:extLst>
          </p:cNvPr>
          <p:cNvSpPr>
            <a:spLocks noGrp="1"/>
          </p:cNvSpPr>
          <p:nvPr>
            <p:ph type="ctrTitle" hasCustomPrompt="1"/>
          </p:nvPr>
        </p:nvSpPr>
        <p:spPr>
          <a:xfrm>
            <a:off x="2933903" y="1655011"/>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9" name="Picture Placeholder 9">
            <a:extLst>
              <a:ext uri="{FF2B5EF4-FFF2-40B4-BE49-F238E27FC236}">
                <a16:creationId xmlns:a16="http://schemas.microsoft.com/office/drawing/2014/main" id="{DC04EBE4-2F20-469F-8A53-9BEC2E378220}"/>
              </a:ext>
            </a:extLst>
          </p:cNvPr>
          <p:cNvSpPr>
            <a:spLocks noGrp="1"/>
          </p:cNvSpPr>
          <p:nvPr>
            <p:ph type="pic" sz="quarter" idx="14" hasCustomPrompt="1"/>
          </p:nvPr>
        </p:nvSpPr>
        <p:spPr>
          <a:xfrm>
            <a:off x="1644345"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0" name="Text Placeholder 10">
            <a:extLst>
              <a:ext uri="{FF2B5EF4-FFF2-40B4-BE49-F238E27FC236}">
                <a16:creationId xmlns:a16="http://schemas.microsoft.com/office/drawing/2014/main" id="{B4BA6AEB-B1AF-4446-A7B4-97B679BC9309}"/>
              </a:ext>
            </a:extLst>
          </p:cNvPr>
          <p:cNvSpPr>
            <a:spLocks noGrp="1"/>
          </p:cNvSpPr>
          <p:nvPr>
            <p:ph type="body" sz="quarter" idx="18" hasCustomPrompt="1"/>
          </p:nvPr>
        </p:nvSpPr>
        <p:spPr>
          <a:xfrm>
            <a:off x="1204655" y="4463647"/>
            <a:ext cx="2330873"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1" name="Text Placeholder 10">
            <a:extLst>
              <a:ext uri="{FF2B5EF4-FFF2-40B4-BE49-F238E27FC236}">
                <a16:creationId xmlns:a16="http://schemas.microsoft.com/office/drawing/2014/main" id="{A3462D3F-0728-4C38-B170-389153ED5A5F}"/>
              </a:ext>
            </a:extLst>
          </p:cNvPr>
          <p:cNvSpPr>
            <a:spLocks noGrp="1"/>
          </p:cNvSpPr>
          <p:nvPr>
            <p:ph type="body" sz="quarter" idx="19" hasCustomPrompt="1"/>
          </p:nvPr>
        </p:nvSpPr>
        <p:spPr>
          <a:xfrm>
            <a:off x="1204655" y="4779469"/>
            <a:ext cx="2330873"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2" name="Picture Placeholder 9">
            <a:extLst>
              <a:ext uri="{FF2B5EF4-FFF2-40B4-BE49-F238E27FC236}">
                <a16:creationId xmlns:a16="http://schemas.microsoft.com/office/drawing/2014/main" id="{3E3EC61F-D3A5-4658-8BA3-A91338AF2FAF}"/>
              </a:ext>
            </a:extLst>
          </p:cNvPr>
          <p:cNvSpPr>
            <a:spLocks noGrp="1"/>
          </p:cNvSpPr>
          <p:nvPr>
            <p:ph type="pic" sz="quarter" idx="20" hasCustomPrompt="1"/>
          </p:nvPr>
        </p:nvSpPr>
        <p:spPr>
          <a:xfrm>
            <a:off x="4133091"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3" name="Picture Placeholder 9">
            <a:extLst>
              <a:ext uri="{FF2B5EF4-FFF2-40B4-BE49-F238E27FC236}">
                <a16:creationId xmlns:a16="http://schemas.microsoft.com/office/drawing/2014/main" id="{CDB9F756-6446-412A-9650-AAB15FCA3623}"/>
              </a:ext>
            </a:extLst>
          </p:cNvPr>
          <p:cNvSpPr>
            <a:spLocks noGrp="1"/>
          </p:cNvSpPr>
          <p:nvPr>
            <p:ph type="pic" sz="quarter" idx="21" hasCustomPrompt="1"/>
          </p:nvPr>
        </p:nvSpPr>
        <p:spPr>
          <a:xfrm>
            <a:off x="6621836"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4" name="Picture Placeholder 9">
            <a:extLst>
              <a:ext uri="{FF2B5EF4-FFF2-40B4-BE49-F238E27FC236}">
                <a16:creationId xmlns:a16="http://schemas.microsoft.com/office/drawing/2014/main" id="{382166CD-0B9A-4F3F-9C64-C140FABE85C7}"/>
              </a:ext>
            </a:extLst>
          </p:cNvPr>
          <p:cNvSpPr>
            <a:spLocks noGrp="1"/>
          </p:cNvSpPr>
          <p:nvPr>
            <p:ph type="pic" sz="quarter" idx="22" hasCustomPrompt="1"/>
          </p:nvPr>
        </p:nvSpPr>
        <p:spPr>
          <a:xfrm>
            <a:off x="9110582"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5" name="Text Placeholder 10">
            <a:extLst>
              <a:ext uri="{FF2B5EF4-FFF2-40B4-BE49-F238E27FC236}">
                <a16:creationId xmlns:a16="http://schemas.microsoft.com/office/drawing/2014/main" id="{40DF12CD-BCB4-467F-B7E3-499EC97EFEB6}"/>
              </a:ext>
            </a:extLst>
          </p:cNvPr>
          <p:cNvSpPr>
            <a:spLocks noGrp="1"/>
          </p:cNvSpPr>
          <p:nvPr>
            <p:ph type="body" sz="quarter" idx="23" hasCustomPrompt="1"/>
          </p:nvPr>
        </p:nvSpPr>
        <p:spPr>
          <a:xfrm>
            <a:off x="3693400" y="4463647"/>
            <a:ext cx="2330874"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6" name="Text Placeholder 10">
            <a:extLst>
              <a:ext uri="{FF2B5EF4-FFF2-40B4-BE49-F238E27FC236}">
                <a16:creationId xmlns:a16="http://schemas.microsoft.com/office/drawing/2014/main" id="{5A467C8A-05E4-4C98-85BA-9199B1C1E1D8}"/>
              </a:ext>
            </a:extLst>
          </p:cNvPr>
          <p:cNvSpPr>
            <a:spLocks noGrp="1"/>
          </p:cNvSpPr>
          <p:nvPr>
            <p:ph type="body" sz="quarter" idx="24" hasCustomPrompt="1"/>
          </p:nvPr>
        </p:nvSpPr>
        <p:spPr>
          <a:xfrm>
            <a:off x="3693400" y="4779469"/>
            <a:ext cx="2330874"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7" name="Text Placeholder 10">
            <a:extLst>
              <a:ext uri="{FF2B5EF4-FFF2-40B4-BE49-F238E27FC236}">
                <a16:creationId xmlns:a16="http://schemas.microsoft.com/office/drawing/2014/main" id="{9058072E-F9B0-4371-960E-E67B496E3020}"/>
              </a:ext>
            </a:extLst>
          </p:cNvPr>
          <p:cNvSpPr>
            <a:spLocks noGrp="1"/>
          </p:cNvSpPr>
          <p:nvPr>
            <p:ph type="body" sz="quarter" idx="25" hasCustomPrompt="1"/>
          </p:nvPr>
        </p:nvSpPr>
        <p:spPr>
          <a:xfrm>
            <a:off x="6182145" y="4463647"/>
            <a:ext cx="2330875"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8" name="Text Placeholder 10">
            <a:extLst>
              <a:ext uri="{FF2B5EF4-FFF2-40B4-BE49-F238E27FC236}">
                <a16:creationId xmlns:a16="http://schemas.microsoft.com/office/drawing/2014/main" id="{0A657816-CBF3-4FE7-86AD-21BF42DD1528}"/>
              </a:ext>
            </a:extLst>
          </p:cNvPr>
          <p:cNvSpPr>
            <a:spLocks noGrp="1"/>
          </p:cNvSpPr>
          <p:nvPr>
            <p:ph type="body" sz="quarter" idx="26" hasCustomPrompt="1"/>
          </p:nvPr>
        </p:nvSpPr>
        <p:spPr>
          <a:xfrm>
            <a:off x="6182145" y="4779469"/>
            <a:ext cx="2330875"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9" name="Text Placeholder 10">
            <a:extLst>
              <a:ext uri="{FF2B5EF4-FFF2-40B4-BE49-F238E27FC236}">
                <a16:creationId xmlns:a16="http://schemas.microsoft.com/office/drawing/2014/main" id="{886C1499-EEAF-4BF5-99C2-BE435BED3F5B}"/>
              </a:ext>
            </a:extLst>
          </p:cNvPr>
          <p:cNvSpPr>
            <a:spLocks noGrp="1"/>
          </p:cNvSpPr>
          <p:nvPr>
            <p:ph type="body" sz="quarter" idx="27" hasCustomPrompt="1"/>
          </p:nvPr>
        </p:nvSpPr>
        <p:spPr>
          <a:xfrm>
            <a:off x="8670891" y="4463647"/>
            <a:ext cx="2330875"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58984A54-7368-4F62-B02D-6A062366006A}"/>
              </a:ext>
            </a:extLst>
          </p:cNvPr>
          <p:cNvSpPr>
            <a:spLocks noGrp="1"/>
          </p:cNvSpPr>
          <p:nvPr>
            <p:ph type="body" sz="quarter" idx="28" hasCustomPrompt="1"/>
          </p:nvPr>
        </p:nvSpPr>
        <p:spPr>
          <a:xfrm>
            <a:off x="8670891" y="4779469"/>
            <a:ext cx="2330875"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Tree>
    <p:extLst>
      <p:ext uri="{BB962C8B-B14F-4D97-AF65-F5344CB8AC3E}">
        <p14:creationId xmlns:p14="http://schemas.microsoft.com/office/powerpoint/2010/main" val="2939626586"/>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Our Team 8-Up">
    <p:bg>
      <p:bgPr>
        <a:solidFill>
          <a:schemeClr val="bg1">
            <a:lumMod val="50000"/>
          </a:scheme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86F087D-92DE-4035-8192-586AF5C8FE12}"/>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id="{7A9928F3-1B10-463F-9157-B6A079A7903E}"/>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746BA99F-4B60-460A-B00E-4D0B0DDD5C5E}"/>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8" name="Picture Placeholder 9">
            <a:extLst>
              <a:ext uri="{FF2B5EF4-FFF2-40B4-BE49-F238E27FC236}">
                <a16:creationId xmlns:a16="http://schemas.microsoft.com/office/drawing/2014/main" id="{5A869ECF-2DFC-48EE-97D9-84DCD25E5473}"/>
              </a:ext>
            </a:extLst>
          </p:cNvPr>
          <p:cNvSpPr>
            <a:spLocks noGrp="1"/>
          </p:cNvSpPr>
          <p:nvPr>
            <p:ph type="pic" sz="quarter" idx="16" hasCustomPrompt="1"/>
          </p:nvPr>
        </p:nvSpPr>
        <p:spPr>
          <a:xfrm>
            <a:off x="1979488"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 name="Text Placeholder 14">
            <a:extLst>
              <a:ext uri="{FF2B5EF4-FFF2-40B4-BE49-F238E27FC236}">
                <a16:creationId xmlns:a16="http://schemas.microsoft.com/office/drawing/2014/main" id="{156C8A56-CD27-4C90-94A0-6C6EE02744F4}"/>
              </a:ext>
            </a:extLst>
          </p:cNvPr>
          <p:cNvSpPr>
            <a:spLocks noGrp="1"/>
          </p:cNvSpPr>
          <p:nvPr>
            <p:ph type="body" sz="quarter" idx="20" hasCustomPrompt="1"/>
          </p:nvPr>
        </p:nvSpPr>
        <p:spPr>
          <a:xfrm>
            <a:off x="1485529" y="3495484"/>
            <a:ext cx="2085792"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1" name="Text Placeholder 14">
            <a:extLst>
              <a:ext uri="{FF2B5EF4-FFF2-40B4-BE49-F238E27FC236}">
                <a16:creationId xmlns:a16="http://schemas.microsoft.com/office/drawing/2014/main" id="{22104C50-BDDE-4917-8F64-30BB543A7349}"/>
              </a:ext>
            </a:extLst>
          </p:cNvPr>
          <p:cNvSpPr>
            <a:spLocks noGrp="1"/>
          </p:cNvSpPr>
          <p:nvPr>
            <p:ph type="body" sz="quarter" idx="21" hasCustomPrompt="1"/>
          </p:nvPr>
        </p:nvSpPr>
        <p:spPr>
          <a:xfrm>
            <a:off x="3859819"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2" name="Text Placeholder 14">
            <a:extLst>
              <a:ext uri="{FF2B5EF4-FFF2-40B4-BE49-F238E27FC236}">
                <a16:creationId xmlns:a16="http://schemas.microsoft.com/office/drawing/2014/main" id="{16490CE7-7241-4A9F-9A19-0D1533BA52E5}"/>
              </a:ext>
            </a:extLst>
          </p:cNvPr>
          <p:cNvSpPr>
            <a:spLocks noGrp="1"/>
          </p:cNvSpPr>
          <p:nvPr>
            <p:ph type="body" sz="quarter" idx="22" hasCustomPrompt="1"/>
          </p:nvPr>
        </p:nvSpPr>
        <p:spPr>
          <a:xfrm>
            <a:off x="3859818" y="3495484"/>
            <a:ext cx="2085793"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3" name="Text Placeholder 14">
            <a:extLst>
              <a:ext uri="{FF2B5EF4-FFF2-40B4-BE49-F238E27FC236}">
                <a16:creationId xmlns:a16="http://schemas.microsoft.com/office/drawing/2014/main" id="{02C7036D-56D2-4D6E-8F25-344484C61A1F}"/>
              </a:ext>
            </a:extLst>
          </p:cNvPr>
          <p:cNvSpPr>
            <a:spLocks noGrp="1"/>
          </p:cNvSpPr>
          <p:nvPr>
            <p:ph type="body" sz="quarter" idx="23" hasCustomPrompt="1"/>
          </p:nvPr>
        </p:nvSpPr>
        <p:spPr>
          <a:xfrm>
            <a:off x="6234108" y="3269684"/>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4" name="Text Placeholder 14">
            <a:extLst>
              <a:ext uri="{FF2B5EF4-FFF2-40B4-BE49-F238E27FC236}">
                <a16:creationId xmlns:a16="http://schemas.microsoft.com/office/drawing/2014/main" id="{420E5CE0-16E9-48C3-AEAE-C29C2448D78B}"/>
              </a:ext>
            </a:extLst>
          </p:cNvPr>
          <p:cNvSpPr>
            <a:spLocks noGrp="1"/>
          </p:cNvSpPr>
          <p:nvPr>
            <p:ph type="body" sz="quarter" idx="24" hasCustomPrompt="1"/>
          </p:nvPr>
        </p:nvSpPr>
        <p:spPr>
          <a:xfrm>
            <a:off x="6234107" y="3495484"/>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5" name="Text Placeholder 14">
            <a:extLst>
              <a:ext uri="{FF2B5EF4-FFF2-40B4-BE49-F238E27FC236}">
                <a16:creationId xmlns:a16="http://schemas.microsoft.com/office/drawing/2014/main" id="{532463BC-AC80-43A6-8BB3-50F5A28E80BC}"/>
              </a:ext>
            </a:extLst>
          </p:cNvPr>
          <p:cNvSpPr>
            <a:spLocks noGrp="1"/>
          </p:cNvSpPr>
          <p:nvPr>
            <p:ph type="body" sz="quarter" idx="25" hasCustomPrompt="1"/>
          </p:nvPr>
        </p:nvSpPr>
        <p:spPr>
          <a:xfrm>
            <a:off x="8608394"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6" name="Text Placeholder 14">
            <a:extLst>
              <a:ext uri="{FF2B5EF4-FFF2-40B4-BE49-F238E27FC236}">
                <a16:creationId xmlns:a16="http://schemas.microsoft.com/office/drawing/2014/main" id="{4CF5287C-0936-4244-B1EE-226996FEC9A0}"/>
              </a:ext>
            </a:extLst>
          </p:cNvPr>
          <p:cNvSpPr>
            <a:spLocks noGrp="1"/>
          </p:cNvSpPr>
          <p:nvPr>
            <p:ph type="body" sz="quarter" idx="26" hasCustomPrompt="1"/>
          </p:nvPr>
        </p:nvSpPr>
        <p:spPr>
          <a:xfrm>
            <a:off x="8608391" y="3495484"/>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38" name="Text Placeholder 14">
            <a:extLst>
              <a:ext uri="{FF2B5EF4-FFF2-40B4-BE49-F238E27FC236}">
                <a16:creationId xmlns:a16="http://schemas.microsoft.com/office/drawing/2014/main" id="{80E59778-6A5E-4CAE-8EB2-BBEBB43F6D4B}"/>
              </a:ext>
            </a:extLst>
          </p:cNvPr>
          <p:cNvSpPr>
            <a:spLocks noGrp="1"/>
          </p:cNvSpPr>
          <p:nvPr>
            <p:ph type="body" sz="quarter" idx="46" hasCustomPrompt="1"/>
          </p:nvPr>
        </p:nvSpPr>
        <p:spPr>
          <a:xfrm>
            <a:off x="1485530"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47" name="Text Placeholder 14">
            <a:extLst>
              <a:ext uri="{FF2B5EF4-FFF2-40B4-BE49-F238E27FC236}">
                <a16:creationId xmlns:a16="http://schemas.microsoft.com/office/drawing/2014/main" id="{393D72E6-E684-4731-B139-4BA8111999D9}"/>
              </a:ext>
            </a:extLst>
          </p:cNvPr>
          <p:cNvSpPr>
            <a:spLocks noGrp="1"/>
          </p:cNvSpPr>
          <p:nvPr>
            <p:ph type="body" sz="quarter" idx="48" hasCustomPrompt="1"/>
          </p:nvPr>
        </p:nvSpPr>
        <p:spPr>
          <a:xfrm>
            <a:off x="1485442" y="5546241"/>
            <a:ext cx="2085792"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48" name="Text Placeholder 14">
            <a:extLst>
              <a:ext uri="{FF2B5EF4-FFF2-40B4-BE49-F238E27FC236}">
                <a16:creationId xmlns:a16="http://schemas.microsoft.com/office/drawing/2014/main" id="{17AF8A36-96BD-4383-BD10-0AF6C3CAA215}"/>
              </a:ext>
            </a:extLst>
          </p:cNvPr>
          <p:cNvSpPr>
            <a:spLocks noGrp="1"/>
          </p:cNvSpPr>
          <p:nvPr>
            <p:ph type="body" sz="quarter" idx="49" hasCustomPrompt="1"/>
          </p:nvPr>
        </p:nvSpPr>
        <p:spPr>
          <a:xfrm>
            <a:off x="3859819"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49" name="Text Placeholder 14">
            <a:extLst>
              <a:ext uri="{FF2B5EF4-FFF2-40B4-BE49-F238E27FC236}">
                <a16:creationId xmlns:a16="http://schemas.microsoft.com/office/drawing/2014/main" id="{F26B5D3A-6C13-4204-9756-1BCA5AE8D12C}"/>
              </a:ext>
            </a:extLst>
          </p:cNvPr>
          <p:cNvSpPr>
            <a:spLocks noGrp="1"/>
          </p:cNvSpPr>
          <p:nvPr>
            <p:ph type="body" sz="quarter" idx="50" hasCustomPrompt="1"/>
          </p:nvPr>
        </p:nvSpPr>
        <p:spPr>
          <a:xfrm>
            <a:off x="3859730" y="5546241"/>
            <a:ext cx="2085793"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0" name="Text Placeholder 14">
            <a:extLst>
              <a:ext uri="{FF2B5EF4-FFF2-40B4-BE49-F238E27FC236}">
                <a16:creationId xmlns:a16="http://schemas.microsoft.com/office/drawing/2014/main" id="{80D112F0-B8AB-4FA9-B732-BE08CD1234D5}"/>
              </a:ext>
            </a:extLst>
          </p:cNvPr>
          <p:cNvSpPr>
            <a:spLocks noGrp="1"/>
          </p:cNvSpPr>
          <p:nvPr>
            <p:ph type="body" sz="quarter" idx="51" hasCustomPrompt="1"/>
          </p:nvPr>
        </p:nvSpPr>
        <p:spPr>
          <a:xfrm>
            <a:off x="6234108" y="5320441"/>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51" name="Text Placeholder 14">
            <a:extLst>
              <a:ext uri="{FF2B5EF4-FFF2-40B4-BE49-F238E27FC236}">
                <a16:creationId xmlns:a16="http://schemas.microsoft.com/office/drawing/2014/main" id="{4784D9A7-36A5-4F3B-AA7B-CB5E2D655945}"/>
              </a:ext>
            </a:extLst>
          </p:cNvPr>
          <p:cNvSpPr>
            <a:spLocks noGrp="1"/>
          </p:cNvSpPr>
          <p:nvPr>
            <p:ph type="body" sz="quarter" idx="52" hasCustomPrompt="1"/>
          </p:nvPr>
        </p:nvSpPr>
        <p:spPr>
          <a:xfrm>
            <a:off x="6234063" y="5546241"/>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2" name="Text Placeholder 14">
            <a:extLst>
              <a:ext uri="{FF2B5EF4-FFF2-40B4-BE49-F238E27FC236}">
                <a16:creationId xmlns:a16="http://schemas.microsoft.com/office/drawing/2014/main" id="{D7A99E46-923F-4364-BF2F-FBB534A10648}"/>
              </a:ext>
            </a:extLst>
          </p:cNvPr>
          <p:cNvSpPr>
            <a:spLocks noGrp="1"/>
          </p:cNvSpPr>
          <p:nvPr>
            <p:ph type="body" sz="quarter" idx="53" hasCustomPrompt="1"/>
          </p:nvPr>
        </p:nvSpPr>
        <p:spPr>
          <a:xfrm>
            <a:off x="8608394"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53" name="Text Placeholder 14">
            <a:extLst>
              <a:ext uri="{FF2B5EF4-FFF2-40B4-BE49-F238E27FC236}">
                <a16:creationId xmlns:a16="http://schemas.microsoft.com/office/drawing/2014/main" id="{506EFF4D-3C39-4F6E-A14E-EFF1C741CCCB}"/>
              </a:ext>
            </a:extLst>
          </p:cNvPr>
          <p:cNvSpPr>
            <a:spLocks noGrp="1"/>
          </p:cNvSpPr>
          <p:nvPr>
            <p:ph type="body" sz="quarter" idx="54" hasCustomPrompt="1"/>
          </p:nvPr>
        </p:nvSpPr>
        <p:spPr>
          <a:xfrm>
            <a:off x="8608391" y="5546241"/>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7" name="Text Placeholder 14">
            <a:extLst>
              <a:ext uri="{FF2B5EF4-FFF2-40B4-BE49-F238E27FC236}">
                <a16:creationId xmlns:a16="http://schemas.microsoft.com/office/drawing/2014/main" id="{0C5A43DB-AE3F-48FC-B6D4-8879D4CDADB4}"/>
              </a:ext>
            </a:extLst>
          </p:cNvPr>
          <p:cNvSpPr>
            <a:spLocks noGrp="1"/>
          </p:cNvSpPr>
          <p:nvPr>
            <p:ph type="body" sz="quarter" idx="58" hasCustomPrompt="1"/>
          </p:nvPr>
        </p:nvSpPr>
        <p:spPr>
          <a:xfrm>
            <a:off x="1485530"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33" name="Picture Placeholder 9">
            <a:extLst>
              <a:ext uri="{FF2B5EF4-FFF2-40B4-BE49-F238E27FC236}">
                <a16:creationId xmlns:a16="http://schemas.microsoft.com/office/drawing/2014/main" id="{BF616705-4A53-4806-B16C-BA39A5A02D23}"/>
              </a:ext>
            </a:extLst>
          </p:cNvPr>
          <p:cNvSpPr>
            <a:spLocks noGrp="1"/>
          </p:cNvSpPr>
          <p:nvPr>
            <p:ph type="pic" sz="quarter" idx="59" hasCustomPrompt="1"/>
          </p:nvPr>
        </p:nvSpPr>
        <p:spPr>
          <a:xfrm>
            <a:off x="4353776"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9" name="Picture Placeholder 9">
            <a:extLst>
              <a:ext uri="{FF2B5EF4-FFF2-40B4-BE49-F238E27FC236}">
                <a16:creationId xmlns:a16="http://schemas.microsoft.com/office/drawing/2014/main" id="{12C5AB77-7FB0-4FE2-A742-FA3672277633}"/>
              </a:ext>
            </a:extLst>
          </p:cNvPr>
          <p:cNvSpPr>
            <a:spLocks noGrp="1"/>
          </p:cNvSpPr>
          <p:nvPr>
            <p:ph type="pic" sz="quarter" idx="60" hasCustomPrompt="1"/>
          </p:nvPr>
        </p:nvSpPr>
        <p:spPr>
          <a:xfrm>
            <a:off x="6728064"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0" name="Picture Placeholder 9">
            <a:extLst>
              <a:ext uri="{FF2B5EF4-FFF2-40B4-BE49-F238E27FC236}">
                <a16:creationId xmlns:a16="http://schemas.microsoft.com/office/drawing/2014/main" id="{8A37ED26-A40F-40E4-9FB0-0F305BCB23F4}"/>
              </a:ext>
            </a:extLst>
          </p:cNvPr>
          <p:cNvSpPr>
            <a:spLocks noGrp="1"/>
          </p:cNvSpPr>
          <p:nvPr>
            <p:ph type="pic" sz="quarter" idx="61" hasCustomPrompt="1"/>
          </p:nvPr>
        </p:nvSpPr>
        <p:spPr>
          <a:xfrm>
            <a:off x="9102352"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1" name="Picture Placeholder 9">
            <a:extLst>
              <a:ext uri="{FF2B5EF4-FFF2-40B4-BE49-F238E27FC236}">
                <a16:creationId xmlns:a16="http://schemas.microsoft.com/office/drawing/2014/main" id="{B6231166-8699-4C7F-8542-01C947970C37}"/>
              </a:ext>
            </a:extLst>
          </p:cNvPr>
          <p:cNvSpPr>
            <a:spLocks noGrp="1"/>
          </p:cNvSpPr>
          <p:nvPr>
            <p:ph type="pic" sz="quarter" idx="62" hasCustomPrompt="1"/>
          </p:nvPr>
        </p:nvSpPr>
        <p:spPr>
          <a:xfrm>
            <a:off x="1979488"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2" name="Picture Placeholder 9">
            <a:extLst>
              <a:ext uri="{FF2B5EF4-FFF2-40B4-BE49-F238E27FC236}">
                <a16:creationId xmlns:a16="http://schemas.microsoft.com/office/drawing/2014/main" id="{C8BBF1DC-9382-4EDC-8A43-26FBDBA89C72}"/>
              </a:ext>
            </a:extLst>
          </p:cNvPr>
          <p:cNvSpPr>
            <a:spLocks noGrp="1"/>
          </p:cNvSpPr>
          <p:nvPr>
            <p:ph type="pic" sz="quarter" idx="63" hasCustomPrompt="1"/>
          </p:nvPr>
        </p:nvSpPr>
        <p:spPr>
          <a:xfrm>
            <a:off x="4353776"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3" name="Picture Placeholder 9">
            <a:extLst>
              <a:ext uri="{FF2B5EF4-FFF2-40B4-BE49-F238E27FC236}">
                <a16:creationId xmlns:a16="http://schemas.microsoft.com/office/drawing/2014/main" id="{E1600B1D-A51F-4CD2-B131-483A6088B903}"/>
              </a:ext>
            </a:extLst>
          </p:cNvPr>
          <p:cNvSpPr>
            <a:spLocks noGrp="1"/>
          </p:cNvSpPr>
          <p:nvPr>
            <p:ph type="pic" sz="quarter" idx="64" hasCustomPrompt="1"/>
          </p:nvPr>
        </p:nvSpPr>
        <p:spPr>
          <a:xfrm>
            <a:off x="6728064"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4" name="Picture Placeholder 9">
            <a:extLst>
              <a:ext uri="{FF2B5EF4-FFF2-40B4-BE49-F238E27FC236}">
                <a16:creationId xmlns:a16="http://schemas.microsoft.com/office/drawing/2014/main" id="{C6C004ED-2B06-4144-9164-96A4CDC05395}"/>
              </a:ext>
            </a:extLst>
          </p:cNvPr>
          <p:cNvSpPr>
            <a:spLocks noGrp="1"/>
          </p:cNvSpPr>
          <p:nvPr>
            <p:ph type="pic" sz="quarter" idx="65" hasCustomPrompt="1"/>
          </p:nvPr>
        </p:nvSpPr>
        <p:spPr>
          <a:xfrm>
            <a:off x="9102352"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0" name="Title 1">
            <a:extLst>
              <a:ext uri="{FF2B5EF4-FFF2-40B4-BE49-F238E27FC236}">
                <a16:creationId xmlns:a16="http://schemas.microsoft.com/office/drawing/2014/main" id="{4002D7BD-981B-493B-A5A0-DA83B6593157}"/>
              </a:ext>
            </a:extLst>
          </p:cNvPr>
          <p:cNvSpPr>
            <a:spLocks noGrp="1"/>
          </p:cNvSpPr>
          <p:nvPr>
            <p:ph type="ctrTitle" hasCustomPrompt="1"/>
          </p:nvPr>
        </p:nvSpPr>
        <p:spPr>
          <a:xfrm>
            <a:off x="2933903" y="724868"/>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Tree>
    <p:extLst>
      <p:ext uri="{BB962C8B-B14F-4D97-AF65-F5344CB8AC3E}">
        <p14:creationId xmlns:p14="http://schemas.microsoft.com/office/powerpoint/2010/main" val="2869747691"/>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accent6"/>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636A6C4-760E-4DFC-9166-0346E320E61C}"/>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4" name="Footer Placeholder 3">
            <a:extLst>
              <a:ext uri="{FF2B5EF4-FFF2-40B4-BE49-F238E27FC236}">
                <a16:creationId xmlns:a16="http://schemas.microsoft.com/office/drawing/2014/main" id="{2AA830E9-38B9-41B2-9047-8F9003630EF4}"/>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705897FB-ACEE-45BF-9704-D517B9B958B9}"/>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4F61A60D-EA13-4C4C-9816-85480A2E2A90}"/>
              </a:ext>
            </a:extLst>
          </p:cNvPr>
          <p:cNvSpPr>
            <a:spLocks noGrp="1"/>
          </p:cNvSpPr>
          <p:nvPr>
            <p:ph type="ctrTitle" hasCustomPrompt="1"/>
          </p:nvPr>
        </p:nvSpPr>
        <p:spPr>
          <a:xfrm>
            <a:off x="2933903" y="724868"/>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20" name="Text Placeholder 14">
            <a:extLst>
              <a:ext uri="{FF2B5EF4-FFF2-40B4-BE49-F238E27FC236}">
                <a16:creationId xmlns:a16="http://schemas.microsoft.com/office/drawing/2014/main" id="{1C424B8B-6301-4675-9015-050DF1DF9113}"/>
              </a:ext>
            </a:extLst>
          </p:cNvPr>
          <p:cNvSpPr>
            <a:spLocks noGrp="1"/>
          </p:cNvSpPr>
          <p:nvPr>
            <p:ph type="body" sz="quarter" idx="13" hasCustomPrompt="1"/>
          </p:nvPr>
        </p:nvSpPr>
        <p:spPr>
          <a:xfrm>
            <a:off x="900511"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44297A50-8392-4EB9-9BF6-451C4B9977BA}"/>
              </a:ext>
            </a:extLst>
          </p:cNvPr>
          <p:cNvSpPr>
            <a:spLocks noGrp="1"/>
          </p:cNvSpPr>
          <p:nvPr>
            <p:ph type="body" sz="quarter" idx="14" hasCustomPrompt="1"/>
          </p:nvPr>
        </p:nvSpPr>
        <p:spPr>
          <a:xfrm>
            <a:off x="900511"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01B3A901-BBC6-44D9-9C97-6CFD76C17CDF}"/>
              </a:ext>
            </a:extLst>
          </p:cNvPr>
          <p:cNvSpPr>
            <a:spLocks noGrp="1"/>
          </p:cNvSpPr>
          <p:nvPr>
            <p:ph type="body" sz="quarter" idx="15" hasCustomPrompt="1"/>
          </p:nvPr>
        </p:nvSpPr>
        <p:spPr>
          <a:xfrm>
            <a:off x="3584039"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C60306D6-8D77-403B-B3D3-93E771A63E25}"/>
              </a:ext>
            </a:extLst>
          </p:cNvPr>
          <p:cNvSpPr>
            <a:spLocks noGrp="1"/>
          </p:cNvSpPr>
          <p:nvPr>
            <p:ph type="body" sz="quarter" idx="16" hasCustomPrompt="1"/>
          </p:nvPr>
        </p:nvSpPr>
        <p:spPr>
          <a:xfrm>
            <a:off x="3584039"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156D61BA-EB24-4A41-8CAD-DF8D3ACF23F3}"/>
              </a:ext>
            </a:extLst>
          </p:cNvPr>
          <p:cNvSpPr>
            <a:spLocks noGrp="1"/>
          </p:cNvSpPr>
          <p:nvPr>
            <p:ph type="body" sz="quarter" idx="17" hasCustomPrompt="1"/>
          </p:nvPr>
        </p:nvSpPr>
        <p:spPr>
          <a:xfrm>
            <a:off x="6267567"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7D92CD70-81FF-405A-B419-FCACE6F2F97A}"/>
              </a:ext>
            </a:extLst>
          </p:cNvPr>
          <p:cNvSpPr>
            <a:spLocks noGrp="1"/>
          </p:cNvSpPr>
          <p:nvPr>
            <p:ph type="body" sz="quarter" idx="18" hasCustomPrompt="1"/>
          </p:nvPr>
        </p:nvSpPr>
        <p:spPr>
          <a:xfrm>
            <a:off x="6267567"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1F7A98D9-A50A-41D8-BD51-327D4B647F26}"/>
              </a:ext>
            </a:extLst>
          </p:cNvPr>
          <p:cNvSpPr>
            <a:spLocks noGrp="1"/>
          </p:cNvSpPr>
          <p:nvPr>
            <p:ph type="body" sz="quarter" idx="19" hasCustomPrompt="1"/>
          </p:nvPr>
        </p:nvSpPr>
        <p:spPr>
          <a:xfrm>
            <a:off x="8951094"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7" name="Text Placeholder 14">
            <a:extLst>
              <a:ext uri="{FF2B5EF4-FFF2-40B4-BE49-F238E27FC236}">
                <a16:creationId xmlns:a16="http://schemas.microsoft.com/office/drawing/2014/main" id="{CD4953C5-A270-4C37-B878-3D3E51E01A1B}"/>
              </a:ext>
            </a:extLst>
          </p:cNvPr>
          <p:cNvSpPr>
            <a:spLocks noGrp="1"/>
          </p:cNvSpPr>
          <p:nvPr>
            <p:ph type="body" sz="quarter" idx="20" hasCustomPrompt="1"/>
          </p:nvPr>
        </p:nvSpPr>
        <p:spPr>
          <a:xfrm>
            <a:off x="8951094"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0">
            <a:extLst>
              <a:ext uri="{FF2B5EF4-FFF2-40B4-BE49-F238E27FC236}">
                <a16:creationId xmlns:a16="http://schemas.microsoft.com/office/drawing/2014/main" id="{B419FAA5-674D-4D1B-B6F0-7F6B786D9D2C}"/>
              </a:ext>
            </a:extLst>
          </p:cNvPr>
          <p:cNvSpPr>
            <a:spLocks noGrp="1"/>
          </p:cNvSpPr>
          <p:nvPr>
            <p:ph type="body" sz="quarter" idx="21"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tx2"/>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4301E9A5-7F5A-49AF-A4F3-EA73CC55905B}"/>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tx2"/>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44658DCD-8753-4536-A41F-2975ECE9D039}"/>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tx2"/>
                </a:solidFill>
                <a:latin typeface="+mj-lt"/>
              </a:defRPr>
            </a:lvl1pPr>
          </a:lstStyle>
          <a:p>
            <a:pPr lvl="0"/>
            <a:r>
              <a:rPr lang="en-US"/>
              <a:t>Add title</a:t>
            </a:r>
          </a:p>
        </p:txBody>
      </p:sp>
      <p:sp>
        <p:nvSpPr>
          <p:cNvPr id="31" name="Text Placeholder 10">
            <a:extLst>
              <a:ext uri="{FF2B5EF4-FFF2-40B4-BE49-F238E27FC236}">
                <a16:creationId xmlns:a16="http://schemas.microsoft.com/office/drawing/2014/main" id="{2708ADA9-A84B-4176-A4A4-3BEEB2F71F93}"/>
              </a:ext>
            </a:extLst>
          </p:cNvPr>
          <p:cNvSpPr>
            <a:spLocks noGrp="1"/>
          </p:cNvSpPr>
          <p:nvPr>
            <p:ph type="body" sz="quarter" idx="22"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tx2"/>
                </a:solidFill>
                <a:latin typeface="+mj-lt"/>
              </a:defRPr>
            </a:lvl1pPr>
          </a:lstStyle>
          <a:p>
            <a:pPr lvl="0"/>
            <a:r>
              <a:rPr lang="en-US"/>
              <a:t>Add title</a:t>
            </a:r>
          </a:p>
        </p:txBody>
      </p:sp>
    </p:spTree>
    <p:extLst>
      <p:ext uri="{BB962C8B-B14F-4D97-AF65-F5344CB8AC3E}">
        <p14:creationId xmlns:p14="http://schemas.microsoft.com/office/powerpoint/2010/main" val="927572029"/>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E265C839-12C3-47EF-9941-39B43796B35E}"/>
              </a:ext>
            </a:extLst>
          </p:cNvPr>
          <p:cNvSpPr>
            <a:spLocks noGrp="1"/>
          </p:cNvSpPr>
          <p:nvPr>
            <p:ph type="pic" sz="quarter" idx="13" hasCustomPrompt="1"/>
          </p:nvPr>
        </p:nvSpPr>
        <p:spPr>
          <a:xfrm>
            <a:off x="5361215" y="0"/>
            <a:ext cx="6830785"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0" name="Text Placeholder 4">
            <a:extLst>
              <a:ext uri="{FF2B5EF4-FFF2-40B4-BE49-F238E27FC236}">
                <a16:creationId xmlns:a16="http://schemas.microsoft.com/office/drawing/2014/main" id="{E6AB2BC9-972D-4B30-981B-BAD528A7FBE9}"/>
              </a:ext>
            </a:extLst>
          </p:cNvPr>
          <p:cNvSpPr>
            <a:spLocks noGrp="1"/>
          </p:cNvSpPr>
          <p:nvPr>
            <p:ph type="body" sz="quarter" idx="14" hasCustomPrompt="1"/>
          </p:nvPr>
        </p:nvSpPr>
        <p:spPr>
          <a:xfrm>
            <a:off x="0" y="4002437"/>
            <a:ext cx="12186555" cy="2855564"/>
          </a:xfrm>
          <a:prstGeom prst="rect">
            <a:avLst/>
          </a:prstGeom>
        </p:spPr>
        <p:txBody>
          <a:bodyPr/>
          <a:lstStyle>
            <a:lvl1pPr marL="0" indent="0" algn="ctr">
              <a:lnSpc>
                <a:spcPct val="50000"/>
              </a:lnSpc>
              <a:spcBef>
                <a:spcPts val="0"/>
              </a:spcBef>
              <a:buNone/>
              <a:defRPr sz="50000" baseline="0">
                <a:solidFill>
                  <a:schemeClr val="bg1">
                    <a:alpha val="8000"/>
                  </a:schemeClr>
                </a:solidFill>
                <a:latin typeface="Kunstler Script" panose="030304020206070D0D06" pitchFamily="66" charset="0"/>
              </a:defRPr>
            </a:lvl1pPr>
          </a:lstStyle>
          <a:p>
            <a:pPr lvl="0"/>
            <a:r>
              <a:rPr lang="en-US" dirty="0"/>
              <a:t>About</a:t>
            </a:r>
          </a:p>
        </p:txBody>
      </p:sp>
      <p:sp>
        <p:nvSpPr>
          <p:cNvPr id="4" name="Date Placeholder 3">
            <a:extLst>
              <a:ext uri="{FF2B5EF4-FFF2-40B4-BE49-F238E27FC236}">
                <a16:creationId xmlns:a16="http://schemas.microsoft.com/office/drawing/2014/main" id="{CE1F2E92-C9AF-47A3-84EF-181F642A4110}"/>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5" name="Footer Placeholder 4">
            <a:extLst>
              <a:ext uri="{FF2B5EF4-FFF2-40B4-BE49-F238E27FC236}">
                <a16:creationId xmlns:a16="http://schemas.microsoft.com/office/drawing/2014/main" id="{274F2C06-CE94-4D97-A7F5-08D8D7BF144E}"/>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6" name="Slide Number Placeholder 5">
            <a:extLst>
              <a:ext uri="{FF2B5EF4-FFF2-40B4-BE49-F238E27FC236}">
                <a16:creationId xmlns:a16="http://schemas.microsoft.com/office/drawing/2014/main" id="{E210CA9D-6428-41AF-B478-FB553C041DE9}"/>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dirty="0"/>
          </a:p>
        </p:txBody>
      </p:sp>
      <p:sp>
        <p:nvSpPr>
          <p:cNvPr id="8" name="Title 1">
            <a:extLst>
              <a:ext uri="{FF2B5EF4-FFF2-40B4-BE49-F238E27FC236}">
                <a16:creationId xmlns:a16="http://schemas.microsoft.com/office/drawing/2014/main" id="{5214FDE4-5230-4BC7-8C8A-024BF947CD9C}"/>
              </a:ext>
            </a:extLst>
          </p:cNvPr>
          <p:cNvSpPr>
            <a:spLocks noGrp="1"/>
          </p:cNvSpPr>
          <p:nvPr>
            <p:ph type="ctrTitle" hasCustomPrompt="1"/>
          </p:nvPr>
        </p:nvSpPr>
        <p:spPr>
          <a:xfrm>
            <a:off x="838201" y="901598"/>
            <a:ext cx="3684814" cy="336548"/>
          </a:xfrm>
          <a:prstGeom prst="rect">
            <a:avLst/>
          </a:prstGeom>
        </p:spPr>
        <p:txBody>
          <a:bodyPr anchor="b"/>
          <a:lstStyle>
            <a:lvl1pPr algn="l">
              <a:defRPr sz="2200" cap="all" spc="200" baseline="0">
                <a:solidFill>
                  <a:schemeClr val="bg1">
                    <a:lumMod val="95000"/>
                  </a:schemeClr>
                </a:solidFill>
                <a:latin typeface="+mj-lt"/>
              </a:defRPr>
            </a:lvl1pPr>
          </a:lstStyle>
          <a:p>
            <a:r>
              <a:rPr lang="en-US" dirty="0"/>
              <a:t>Click to add title</a:t>
            </a:r>
          </a:p>
        </p:txBody>
      </p:sp>
      <p:sp>
        <p:nvSpPr>
          <p:cNvPr id="9" name="Subtitle 2">
            <a:extLst>
              <a:ext uri="{FF2B5EF4-FFF2-40B4-BE49-F238E27FC236}">
                <a16:creationId xmlns:a16="http://schemas.microsoft.com/office/drawing/2014/main" id="{95062B64-8BE7-421C-8F8F-F0CEEB1C5C92}"/>
              </a:ext>
            </a:extLst>
          </p:cNvPr>
          <p:cNvSpPr>
            <a:spLocks noGrp="1"/>
          </p:cNvSpPr>
          <p:nvPr>
            <p:ph type="subTitle" idx="1" hasCustomPrompt="1"/>
          </p:nvPr>
        </p:nvSpPr>
        <p:spPr>
          <a:xfrm>
            <a:off x="838201" y="1454764"/>
            <a:ext cx="3684814" cy="2801597"/>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cxnSp>
        <p:nvCxnSpPr>
          <p:cNvPr id="3" name="Straight Connector 2">
            <a:extLst>
              <a:ext uri="{FF2B5EF4-FFF2-40B4-BE49-F238E27FC236}">
                <a16:creationId xmlns:a16="http://schemas.microsoft.com/office/drawing/2014/main" id="{51A8088E-EE7F-4006-9745-8926E1ABB691}"/>
              </a:ext>
            </a:extLst>
          </p:cNvPr>
          <p:cNvCxnSpPr>
            <a:cxnSpLocks/>
          </p:cNvCxnSpPr>
          <p:nvPr userDrawn="1"/>
        </p:nvCxnSpPr>
        <p:spPr>
          <a:xfrm>
            <a:off x="587189" y="0"/>
            <a:ext cx="0" cy="3048000"/>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504950762"/>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9FD50E8B-97D3-485C-9645-AACC303DDF33}"/>
              </a:ext>
            </a:extLst>
          </p:cNvPr>
          <p:cNvSpPr>
            <a:spLocks noGrp="1"/>
          </p:cNvSpPr>
          <p:nvPr>
            <p:ph type="pic" sz="quarter" idx="13" hasCustomPrompt="1"/>
          </p:nvPr>
        </p:nvSpPr>
        <p:spPr>
          <a:xfrm>
            <a:off x="-4281" y="-1"/>
            <a:ext cx="12196282" cy="2917371"/>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0" name="Text Placeholder 4">
            <a:extLst>
              <a:ext uri="{FF2B5EF4-FFF2-40B4-BE49-F238E27FC236}">
                <a16:creationId xmlns:a16="http://schemas.microsoft.com/office/drawing/2014/main" id="{44211F90-6E18-443B-BDFF-5A72A7950276}"/>
              </a:ext>
            </a:extLst>
          </p:cNvPr>
          <p:cNvSpPr>
            <a:spLocks noGrp="1"/>
          </p:cNvSpPr>
          <p:nvPr>
            <p:ph type="body" sz="quarter" idx="19" hasCustomPrompt="1"/>
          </p:nvPr>
        </p:nvSpPr>
        <p:spPr>
          <a:xfrm>
            <a:off x="0" y="4006735"/>
            <a:ext cx="12192000" cy="2851264"/>
          </a:xfrm>
          <a:prstGeom prst="rect">
            <a:avLst/>
          </a:prstGeom>
        </p:spPr>
        <p:txBody>
          <a:bodyPr/>
          <a:lstStyle>
            <a:lvl1pPr marL="0" indent="0" algn="r">
              <a:lnSpc>
                <a:spcPct val="50000"/>
              </a:lnSpc>
              <a:spcBef>
                <a:spcPts val="0"/>
              </a:spcBef>
              <a:buNone/>
              <a:defRPr sz="50000" baseline="0">
                <a:solidFill>
                  <a:schemeClr val="bg1">
                    <a:alpha val="5000"/>
                  </a:schemeClr>
                </a:solidFill>
                <a:latin typeface="Kunstler Script" panose="030304020206070D0D06" pitchFamily="66" charset="0"/>
              </a:defRPr>
            </a:lvl1pPr>
          </a:lstStyle>
          <a:p>
            <a:r>
              <a:rPr lang="en-US" dirty="0"/>
              <a:t>Sum</a:t>
            </a:r>
          </a:p>
        </p:txBody>
      </p:sp>
      <p:sp>
        <p:nvSpPr>
          <p:cNvPr id="3" name="Date Placeholder 2">
            <a:extLst>
              <a:ext uri="{FF2B5EF4-FFF2-40B4-BE49-F238E27FC236}">
                <a16:creationId xmlns:a16="http://schemas.microsoft.com/office/drawing/2014/main" id="{50B2CC2F-A541-4A4B-985A-73901B9F107C}"/>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4" name="Footer Placeholder 3">
            <a:extLst>
              <a:ext uri="{FF2B5EF4-FFF2-40B4-BE49-F238E27FC236}">
                <a16:creationId xmlns:a16="http://schemas.microsoft.com/office/drawing/2014/main" id="{FB1D1C2B-CD69-4515-87A0-866E32DCE938}"/>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5" name="Slide Number Placeholder 4">
            <a:extLst>
              <a:ext uri="{FF2B5EF4-FFF2-40B4-BE49-F238E27FC236}">
                <a16:creationId xmlns:a16="http://schemas.microsoft.com/office/drawing/2014/main" id="{63F4DBC1-4594-4961-A9D3-27E0113B3768}"/>
              </a:ext>
            </a:extLst>
          </p:cNvPr>
          <p:cNvSpPr>
            <a:spLocks noGrp="1"/>
          </p:cNvSpPr>
          <p:nvPr>
            <p:ph type="sldNum" sz="quarter" idx="12"/>
          </p:nvPr>
        </p:nvSpPr>
        <p:spPr/>
        <p:txBody>
          <a:bodyPr/>
          <a:lstStyle>
            <a:lvl1pPr>
              <a:defRPr>
                <a:solidFill>
                  <a:schemeClr val="accent3"/>
                </a:solidFill>
              </a:defRPr>
            </a:lvl1pPr>
          </a:lstStyle>
          <a:p>
            <a:fld id="{4F6357DA-28E9-40D3-918C-4D14E8263D81}" type="slidenum">
              <a:rPr lang="en-US" smtClean="0"/>
              <a:pPr/>
              <a:t>‹#›</a:t>
            </a:fld>
            <a:endParaRPr lang="en-US" dirty="0"/>
          </a:p>
        </p:txBody>
      </p:sp>
      <p:sp>
        <p:nvSpPr>
          <p:cNvPr id="7" name="Title 1">
            <a:extLst>
              <a:ext uri="{FF2B5EF4-FFF2-40B4-BE49-F238E27FC236}">
                <a16:creationId xmlns:a16="http://schemas.microsoft.com/office/drawing/2014/main" id="{C15AE508-339B-4118-9121-4A160D09F2A0}"/>
              </a:ext>
            </a:extLst>
          </p:cNvPr>
          <p:cNvSpPr>
            <a:spLocks noGrp="1"/>
          </p:cNvSpPr>
          <p:nvPr>
            <p:ph type="ctrTitle" hasCustomPrompt="1"/>
          </p:nvPr>
        </p:nvSpPr>
        <p:spPr>
          <a:xfrm>
            <a:off x="838200" y="4122721"/>
            <a:ext cx="2895600" cy="1111250"/>
          </a:xfrm>
          <a:prstGeom prst="rect">
            <a:avLst/>
          </a:prstGeom>
        </p:spPr>
        <p:txBody>
          <a:bodyPr anchor="ctr"/>
          <a:lstStyle>
            <a:lvl1pPr algn="r">
              <a:defRPr sz="2200" cap="all" spc="200" baseline="0">
                <a:solidFill>
                  <a:schemeClr val="bg1"/>
                </a:solidFill>
                <a:latin typeface="+mj-lt"/>
              </a:defRPr>
            </a:lvl1pPr>
          </a:lstStyle>
          <a:p>
            <a:r>
              <a:rPr lang="en-US"/>
              <a:t>Click to add title</a:t>
            </a:r>
          </a:p>
        </p:txBody>
      </p:sp>
      <p:sp>
        <p:nvSpPr>
          <p:cNvPr id="8" name="Subtitle 2">
            <a:extLst>
              <a:ext uri="{FF2B5EF4-FFF2-40B4-BE49-F238E27FC236}">
                <a16:creationId xmlns:a16="http://schemas.microsoft.com/office/drawing/2014/main" id="{43A3F931-4B84-489F-8B0A-7FEF462532DB}"/>
              </a:ext>
            </a:extLst>
          </p:cNvPr>
          <p:cNvSpPr>
            <a:spLocks noGrp="1"/>
          </p:cNvSpPr>
          <p:nvPr>
            <p:ph type="subTitle" idx="1" hasCustomPrompt="1"/>
          </p:nvPr>
        </p:nvSpPr>
        <p:spPr>
          <a:xfrm>
            <a:off x="4332514" y="3833158"/>
            <a:ext cx="7021287" cy="1690377"/>
          </a:xfrm>
          <a:prstGeom prst="rect">
            <a:avLst/>
          </a:prstGeom>
        </p:spPr>
        <p:txBody>
          <a:bodyPr anchor="ctr"/>
          <a:lstStyle>
            <a:lvl1pPr marL="0" indent="0" algn="l">
              <a:lnSpc>
                <a:spcPct val="125000"/>
              </a:lnSpc>
              <a:spcBef>
                <a:spcPts val="0"/>
              </a:spcBef>
              <a:spcAft>
                <a:spcPts val="1000"/>
              </a:spcAft>
              <a:buNone/>
              <a:defRPr sz="1400" spc="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4291993955"/>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61D6F08F-239E-4E92-B5E7-36638ED4657D}"/>
              </a:ext>
            </a:extLst>
          </p:cNvPr>
          <p:cNvSpPr>
            <a:spLocks noGrp="1"/>
          </p:cNvSpPr>
          <p:nvPr>
            <p:ph type="pic" sz="quarter" idx="13" hasCustomPrompt="1"/>
          </p:nvPr>
        </p:nvSpPr>
        <p:spPr>
          <a:xfrm>
            <a:off x="0" y="0"/>
            <a:ext cx="7677150" cy="6858000"/>
          </a:xfrm>
          <a:prstGeom prst="rect">
            <a:avLst/>
          </a:prstGeom>
        </p:spPr>
        <p:txBody>
          <a:bodyPr/>
          <a:lstStyle>
            <a:lvl1pPr marL="0" indent="0" algn="ctr">
              <a:buNone/>
              <a:defRPr>
                <a:solidFill>
                  <a:schemeClr val="accent1"/>
                </a:solidFill>
              </a:defRPr>
            </a:lvl1pPr>
          </a:lstStyle>
          <a:p>
            <a:r>
              <a:rPr lang="en-US" dirty="0"/>
              <a:t>Click to add photo</a:t>
            </a:r>
          </a:p>
        </p:txBody>
      </p:sp>
      <p:sp>
        <p:nvSpPr>
          <p:cNvPr id="3" name="Date Placeholder 2">
            <a:extLst>
              <a:ext uri="{FF2B5EF4-FFF2-40B4-BE49-F238E27FC236}">
                <a16:creationId xmlns:a16="http://schemas.microsoft.com/office/drawing/2014/main" id="{E88D0F4F-65EB-4DC2-B7AD-AD23E6DBE22B}"/>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id="{66CF9EC8-F9C6-4CE1-91F5-A956792CBC86}"/>
              </a:ext>
            </a:extLst>
          </p:cNvPr>
          <p:cNvSpPr>
            <a:spLocks noGrp="1"/>
          </p:cNvSpPr>
          <p:nvPr>
            <p:ph type="ftr" sz="quarter" idx="11"/>
          </p:nvPr>
        </p:nvSpPr>
        <p:spPr>
          <a:xfrm>
            <a:off x="4038600" y="6356350"/>
            <a:ext cx="3156857" cy="365125"/>
          </a:xfrm>
        </p:spPr>
        <p:txBody>
          <a:bodyPr/>
          <a:lstStyle>
            <a:lvl1pPr algn="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89721C21-E285-4AF2-9E8D-243F4CBC2ABF}"/>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dirty="0"/>
          </a:p>
        </p:txBody>
      </p:sp>
      <p:sp>
        <p:nvSpPr>
          <p:cNvPr id="7" name="Title 1">
            <a:extLst>
              <a:ext uri="{FF2B5EF4-FFF2-40B4-BE49-F238E27FC236}">
                <a16:creationId xmlns:a16="http://schemas.microsoft.com/office/drawing/2014/main" id="{EC201BA1-98C5-4728-9204-5B3A2F7B03FD}"/>
              </a:ext>
            </a:extLst>
          </p:cNvPr>
          <p:cNvSpPr>
            <a:spLocks noGrp="1"/>
          </p:cNvSpPr>
          <p:nvPr>
            <p:ph type="ctrTitle" hasCustomPrompt="1"/>
          </p:nvPr>
        </p:nvSpPr>
        <p:spPr>
          <a:xfrm>
            <a:off x="8487939" y="1638359"/>
            <a:ext cx="3058885" cy="1111250"/>
          </a:xfrm>
          <a:prstGeom prst="rect">
            <a:avLst/>
          </a:prstGeom>
        </p:spPr>
        <p:txBody>
          <a:bodyPr anchor="b"/>
          <a:lstStyle>
            <a:lvl1pPr algn="l">
              <a:defRPr sz="2200" cap="all" spc="200" baseline="0">
                <a:solidFill>
                  <a:schemeClr val="accent6"/>
                </a:solidFill>
                <a:latin typeface="+mj-lt"/>
              </a:defRPr>
            </a:lvl1pPr>
          </a:lstStyle>
          <a:p>
            <a:r>
              <a:rPr lang="en-US"/>
              <a:t>Click to add title</a:t>
            </a:r>
          </a:p>
        </p:txBody>
      </p:sp>
      <p:sp>
        <p:nvSpPr>
          <p:cNvPr id="8" name="Subtitle 2">
            <a:extLst>
              <a:ext uri="{FF2B5EF4-FFF2-40B4-BE49-F238E27FC236}">
                <a16:creationId xmlns:a16="http://schemas.microsoft.com/office/drawing/2014/main" id="{75C106A2-F65A-4519-B7A6-CB7477C6846B}"/>
              </a:ext>
            </a:extLst>
          </p:cNvPr>
          <p:cNvSpPr>
            <a:spLocks noGrp="1"/>
          </p:cNvSpPr>
          <p:nvPr>
            <p:ph type="subTitle" idx="1" hasCustomPrompt="1"/>
          </p:nvPr>
        </p:nvSpPr>
        <p:spPr>
          <a:xfrm>
            <a:off x="8487939" y="3135086"/>
            <a:ext cx="3058885" cy="2388450"/>
          </a:xfrm>
          <a:prstGeom prst="rect">
            <a:avLst/>
          </a:prstGeom>
        </p:spPr>
        <p:txBody>
          <a:bodyPr/>
          <a:lstStyle>
            <a:lvl1pPr marL="0" indent="0" algn="l">
              <a:lnSpc>
                <a:spcPct val="125000"/>
              </a:lnSpc>
              <a:spcBef>
                <a:spcPts val="0"/>
              </a:spcBef>
              <a:spcAft>
                <a:spcPts val="1000"/>
              </a:spcAft>
              <a:buNone/>
              <a:defRPr sz="1400" spc="100" baseline="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cxnSp>
        <p:nvCxnSpPr>
          <p:cNvPr id="2" name="Straight Connector 1">
            <a:extLst>
              <a:ext uri="{FF2B5EF4-FFF2-40B4-BE49-F238E27FC236}">
                <a16:creationId xmlns:a16="http://schemas.microsoft.com/office/drawing/2014/main" id="{2E7A08CD-CF6C-4ABF-B086-481F36611730}"/>
              </a:ext>
            </a:extLst>
          </p:cNvPr>
          <p:cNvCxnSpPr>
            <a:cxnSpLocks/>
          </p:cNvCxnSpPr>
          <p:nvPr userDrawn="1"/>
        </p:nvCxnSpPr>
        <p:spPr>
          <a:xfrm>
            <a:off x="8130026" y="0"/>
            <a:ext cx="0" cy="4572000"/>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
        <p:nvSpPr>
          <p:cNvPr id="10" name="Text Placeholder 4">
            <a:extLst>
              <a:ext uri="{FF2B5EF4-FFF2-40B4-BE49-F238E27FC236}">
                <a16:creationId xmlns:a16="http://schemas.microsoft.com/office/drawing/2014/main" id="{E4AB2649-B78D-4A9D-9F1D-F447A521EEB4}"/>
              </a:ext>
            </a:extLst>
          </p:cNvPr>
          <p:cNvSpPr>
            <a:spLocks noGrp="1"/>
          </p:cNvSpPr>
          <p:nvPr>
            <p:ph type="body" sz="quarter" idx="23" hasCustomPrompt="1"/>
          </p:nvPr>
        </p:nvSpPr>
        <p:spPr>
          <a:xfrm>
            <a:off x="100735" y="4698088"/>
            <a:ext cx="11996058" cy="2059185"/>
          </a:xfrm>
          <a:prstGeom prst="rect">
            <a:avLst/>
          </a:prstGeom>
        </p:spPr>
        <p:txBody>
          <a:bodyPr/>
          <a:lstStyle>
            <a:lvl1pPr marL="0" indent="0" algn="r">
              <a:lnSpc>
                <a:spcPct val="37000"/>
              </a:lnSpc>
              <a:spcBef>
                <a:spcPts val="0"/>
              </a:spcBef>
              <a:buNone/>
              <a:defRPr sz="50000" baseline="0">
                <a:solidFill>
                  <a:schemeClr val="accent6">
                    <a:lumMod val="10000"/>
                    <a:lumOff val="90000"/>
                    <a:alpha val="25000"/>
                  </a:schemeClr>
                </a:solidFill>
                <a:latin typeface="Kunstler Script" panose="030304020206070D0D06" pitchFamily="66" charset="0"/>
              </a:defRPr>
            </a:lvl1pPr>
          </a:lstStyle>
          <a:p>
            <a:r>
              <a:rPr lang="en-US" dirty="0"/>
              <a:t>Than</a:t>
            </a:r>
          </a:p>
        </p:txBody>
      </p:sp>
    </p:spTree>
    <p:extLst>
      <p:ext uri="{BB962C8B-B14F-4D97-AF65-F5344CB8AC3E}">
        <p14:creationId xmlns:p14="http://schemas.microsoft.com/office/powerpoint/2010/main" val="2382968484"/>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bg>
      <p:bgPr>
        <a:solidFill>
          <a:schemeClr val="accent6"/>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3D34C3A-6235-4BB3-A283-CAE0A33D378B}"/>
              </a:ext>
            </a:extLst>
          </p:cNvPr>
          <p:cNvSpPr>
            <a:spLocks noGrp="1"/>
          </p:cNvSpPr>
          <p:nvPr>
            <p:ph type="pic" sz="quarter" idx="13" hasCustomPrompt="1"/>
          </p:nvPr>
        </p:nvSpPr>
        <p:spPr>
          <a:xfrm>
            <a:off x="0" y="0"/>
            <a:ext cx="403860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4" name="Date Placeholder 3">
            <a:extLst>
              <a:ext uri="{FF2B5EF4-FFF2-40B4-BE49-F238E27FC236}">
                <a16:creationId xmlns:a16="http://schemas.microsoft.com/office/drawing/2014/main" id="{109EDE6B-5E65-4F08-A24A-A9EC90670C80}"/>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5" name="Footer Placeholder 4">
            <a:extLst>
              <a:ext uri="{FF2B5EF4-FFF2-40B4-BE49-F238E27FC236}">
                <a16:creationId xmlns:a16="http://schemas.microsoft.com/office/drawing/2014/main" id="{CD674259-E892-4133-9796-2A1A30CF71E6}"/>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E462A321-B440-475F-8F1F-B5B3B697ED39}"/>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9" name="Subtitle 2">
            <a:extLst>
              <a:ext uri="{FF2B5EF4-FFF2-40B4-BE49-F238E27FC236}">
                <a16:creationId xmlns:a16="http://schemas.microsoft.com/office/drawing/2014/main" id="{ED1A311C-7C5B-4A6A-9430-1FDF9E65E23B}"/>
              </a:ext>
            </a:extLst>
          </p:cNvPr>
          <p:cNvSpPr>
            <a:spLocks noGrp="1"/>
          </p:cNvSpPr>
          <p:nvPr>
            <p:ph type="subTitle" idx="1" hasCustomPrompt="1"/>
          </p:nvPr>
        </p:nvSpPr>
        <p:spPr>
          <a:xfrm>
            <a:off x="4376050" y="2149803"/>
            <a:ext cx="2383973" cy="1583142"/>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0" name="Text Placeholder 15">
            <a:extLst>
              <a:ext uri="{FF2B5EF4-FFF2-40B4-BE49-F238E27FC236}">
                <a16:creationId xmlns:a16="http://schemas.microsoft.com/office/drawing/2014/main" id="{9294BC1C-A5F3-4428-A88F-0029F652AEC7}"/>
              </a:ext>
            </a:extLst>
          </p:cNvPr>
          <p:cNvSpPr>
            <a:spLocks noGrp="1"/>
          </p:cNvSpPr>
          <p:nvPr>
            <p:ph type="body" sz="quarter" idx="14" hasCustomPrompt="1"/>
          </p:nvPr>
        </p:nvSpPr>
        <p:spPr>
          <a:xfrm>
            <a:off x="4376050" y="1783378"/>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1" name="Text Placeholder 30">
            <a:extLst>
              <a:ext uri="{FF2B5EF4-FFF2-40B4-BE49-F238E27FC236}">
                <a16:creationId xmlns:a16="http://schemas.microsoft.com/office/drawing/2014/main" id="{E1A93ECB-2477-4750-92EB-808431F55826}"/>
              </a:ext>
            </a:extLst>
          </p:cNvPr>
          <p:cNvSpPr>
            <a:spLocks noGrp="1"/>
          </p:cNvSpPr>
          <p:nvPr>
            <p:ph type="body" sz="quarter" idx="15" hasCustomPrompt="1"/>
          </p:nvPr>
        </p:nvSpPr>
        <p:spPr>
          <a:xfrm>
            <a:off x="6934192" y="2149803"/>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1B981D60-5094-418F-8053-F9AC3EE2F6F3}"/>
              </a:ext>
            </a:extLst>
          </p:cNvPr>
          <p:cNvSpPr>
            <a:spLocks noGrp="1"/>
          </p:cNvSpPr>
          <p:nvPr>
            <p:ph type="body" sz="quarter" idx="16" hasCustomPrompt="1"/>
          </p:nvPr>
        </p:nvSpPr>
        <p:spPr>
          <a:xfrm>
            <a:off x="6934192" y="178337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3" name="Text Placeholder 30">
            <a:extLst>
              <a:ext uri="{FF2B5EF4-FFF2-40B4-BE49-F238E27FC236}">
                <a16:creationId xmlns:a16="http://schemas.microsoft.com/office/drawing/2014/main" id="{D4577FD4-018C-4FC5-8B3C-5F10F8D1D7B8}"/>
              </a:ext>
            </a:extLst>
          </p:cNvPr>
          <p:cNvSpPr>
            <a:spLocks noGrp="1"/>
          </p:cNvSpPr>
          <p:nvPr>
            <p:ph type="body" sz="quarter" idx="17" hasCustomPrompt="1"/>
          </p:nvPr>
        </p:nvSpPr>
        <p:spPr>
          <a:xfrm>
            <a:off x="4376050" y="4414557"/>
            <a:ext cx="2383973"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4" name="Text Placeholder 15">
            <a:extLst>
              <a:ext uri="{FF2B5EF4-FFF2-40B4-BE49-F238E27FC236}">
                <a16:creationId xmlns:a16="http://schemas.microsoft.com/office/drawing/2014/main" id="{F7BB952E-0716-4503-B1A2-C64348D4C67C}"/>
              </a:ext>
            </a:extLst>
          </p:cNvPr>
          <p:cNvSpPr>
            <a:spLocks noGrp="1"/>
          </p:cNvSpPr>
          <p:nvPr>
            <p:ph type="body" sz="quarter" idx="18" hasCustomPrompt="1"/>
          </p:nvPr>
        </p:nvSpPr>
        <p:spPr>
          <a:xfrm>
            <a:off x="4376050" y="4048132"/>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5" name="Text Placeholder 30">
            <a:extLst>
              <a:ext uri="{FF2B5EF4-FFF2-40B4-BE49-F238E27FC236}">
                <a16:creationId xmlns:a16="http://schemas.microsoft.com/office/drawing/2014/main" id="{31F6468A-E1B5-499E-BE6D-B6B35AB5C017}"/>
              </a:ext>
            </a:extLst>
          </p:cNvPr>
          <p:cNvSpPr>
            <a:spLocks noGrp="1"/>
          </p:cNvSpPr>
          <p:nvPr>
            <p:ph type="body" sz="quarter" idx="19" hasCustomPrompt="1"/>
          </p:nvPr>
        </p:nvSpPr>
        <p:spPr>
          <a:xfrm>
            <a:off x="6934192" y="4414557"/>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6" name="Text Placeholder 15">
            <a:extLst>
              <a:ext uri="{FF2B5EF4-FFF2-40B4-BE49-F238E27FC236}">
                <a16:creationId xmlns:a16="http://schemas.microsoft.com/office/drawing/2014/main" id="{67A73001-AEEA-4FA6-BD1D-2FB7F79AB2BC}"/>
              </a:ext>
            </a:extLst>
          </p:cNvPr>
          <p:cNvSpPr>
            <a:spLocks noGrp="1"/>
          </p:cNvSpPr>
          <p:nvPr>
            <p:ph type="body" sz="quarter" idx="20" hasCustomPrompt="1"/>
          </p:nvPr>
        </p:nvSpPr>
        <p:spPr>
          <a:xfrm>
            <a:off x="6934192" y="4048132"/>
            <a:ext cx="2383972" cy="464399"/>
          </a:xfrm>
          <a:prstGeom prst="rect">
            <a:avLst/>
          </a:prstGeom>
        </p:spPr>
        <p:txBody>
          <a:bodyPr anchor="ctr"/>
          <a:lstStyle>
            <a:lvl1pPr marL="0" indent="0" algn="l">
              <a:buNone/>
              <a:defRPr sz="1400" kern="1200" cap="all" spc="200" baseline="0">
                <a:solidFill>
                  <a:schemeClr val="bg1"/>
                </a:solidFill>
                <a:latin typeface="+mj-lt"/>
              </a:defRPr>
            </a:lvl1pPr>
          </a:lstStyle>
          <a:p>
            <a:pPr lvl="0"/>
            <a:r>
              <a:rPr lang="en-US"/>
              <a:t>Click to add subtitle</a:t>
            </a:r>
          </a:p>
        </p:txBody>
      </p:sp>
      <p:sp>
        <p:nvSpPr>
          <p:cNvPr id="17" name="Title 1">
            <a:extLst>
              <a:ext uri="{FF2B5EF4-FFF2-40B4-BE49-F238E27FC236}">
                <a16:creationId xmlns:a16="http://schemas.microsoft.com/office/drawing/2014/main" id="{F7D1EE2B-BA7E-4102-A1AB-D36A04A32751}"/>
              </a:ext>
            </a:extLst>
          </p:cNvPr>
          <p:cNvSpPr>
            <a:spLocks noGrp="1"/>
          </p:cNvSpPr>
          <p:nvPr>
            <p:ph type="ctrTitle" hasCustomPrompt="1"/>
          </p:nvPr>
        </p:nvSpPr>
        <p:spPr>
          <a:xfrm>
            <a:off x="4376051" y="893523"/>
            <a:ext cx="5094517" cy="296198"/>
          </a:xfrm>
          <a:prstGeom prst="rect">
            <a:avLst/>
          </a:prstGeom>
        </p:spPr>
        <p:txBody>
          <a:bodyPr anchor="ctr"/>
          <a:lstStyle>
            <a:lvl1pPr algn="l">
              <a:defRPr sz="2200" cap="all" spc="200" baseline="0">
                <a:solidFill>
                  <a:schemeClr val="bg1"/>
                </a:solidFill>
                <a:latin typeface="+mj-lt"/>
              </a:defRPr>
            </a:lvl1pPr>
          </a:lstStyle>
          <a:p>
            <a:r>
              <a:rPr lang="en-US"/>
              <a:t>Click to add title</a:t>
            </a:r>
          </a:p>
        </p:txBody>
      </p:sp>
      <p:sp>
        <p:nvSpPr>
          <p:cNvPr id="18" name="Text Placeholder 30">
            <a:extLst>
              <a:ext uri="{FF2B5EF4-FFF2-40B4-BE49-F238E27FC236}">
                <a16:creationId xmlns:a16="http://schemas.microsoft.com/office/drawing/2014/main" id="{84447B14-E16C-4164-8093-80762E5341AC}"/>
              </a:ext>
            </a:extLst>
          </p:cNvPr>
          <p:cNvSpPr>
            <a:spLocks noGrp="1"/>
          </p:cNvSpPr>
          <p:nvPr>
            <p:ph type="body" sz="quarter" idx="21" hasCustomPrompt="1"/>
          </p:nvPr>
        </p:nvSpPr>
        <p:spPr>
          <a:xfrm>
            <a:off x="9492333" y="2149803"/>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9" name="Text Placeholder 15">
            <a:extLst>
              <a:ext uri="{FF2B5EF4-FFF2-40B4-BE49-F238E27FC236}">
                <a16:creationId xmlns:a16="http://schemas.microsoft.com/office/drawing/2014/main" id="{0ADD1433-3072-4EBB-9720-0F0DB8DE2A35}"/>
              </a:ext>
            </a:extLst>
          </p:cNvPr>
          <p:cNvSpPr>
            <a:spLocks noGrp="1"/>
          </p:cNvSpPr>
          <p:nvPr>
            <p:ph type="body" sz="quarter" idx="22" hasCustomPrompt="1"/>
          </p:nvPr>
        </p:nvSpPr>
        <p:spPr>
          <a:xfrm>
            <a:off x="9492333" y="178337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857263184"/>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bg>
      <p:bgPr>
        <a:solidFill>
          <a:schemeClr val="bg1">
            <a:lumMod val="50000"/>
          </a:schemeClr>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0BEAA80F-F328-4E79-9BF7-351D45B7B7FD}"/>
              </a:ext>
            </a:extLst>
          </p:cNvPr>
          <p:cNvSpPr>
            <a:spLocks noGrp="1"/>
          </p:cNvSpPr>
          <p:nvPr>
            <p:ph type="body" sz="quarter" idx="20" hasCustomPrompt="1"/>
          </p:nvPr>
        </p:nvSpPr>
        <p:spPr>
          <a:xfrm>
            <a:off x="1029788" y="1449390"/>
            <a:ext cx="15294428" cy="3076572"/>
          </a:xfrm>
          <a:prstGeom prst="rect">
            <a:avLst/>
          </a:prstGeom>
        </p:spPr>
        <p:txBody>
          <a:bodyPr/>
          <a:lstStyle>
            <a:lvl1pPr marL="0" indent="0" algn="ctr">
              <a:lnSpc>
                <a:spcPct val="40000"/>
              </a:lnSpc>
              <a:spcBef>
                <a:spcPts val="0"/>
              </a:spcBef>
              <a:buNone/>
              <a:defRPr sz="50000" baseline="0">
                <a:solidFill>
                  <a:schemeClr val="bg1">
                    <a:alpha val="5000"/>
                  </a:schemeClr>
                </a:solidFill>
                <a:latin typeface="Kunstler Script" panose="030304020206070D0D06" pitchFamily="66" charset="0"/>
              </a:defRPr>
            </a:lvl1pPr>
          </a:lstStyle>
          <a:p>
            <a:pPr lvl="0"/>
            <a:r>
              <a:rPr lang="en-US" dirty="0"/>
              <a:t>Solution</a:t>
            </a:r>
          </a:p>
        </p:txBody>
      </p:sp>
      <p:sp>
        <p:nvSpPr>
          <p:cNvPr id="5" name="Date Placeholder 4">
            <a:extLst>
              <a:ext uri="{FF2B5EF4-FFF2-40B4-BE49-F238E27FC236}">
                <a16:creationId xmlns:a16="http://schemas.microsoft.com/office/drawing/2014/main" id="{92A1422C-C630-4C48-A1BD-5097502AC0D2}"/>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6" name="Footer Placeholder 5">
            <a:extLst>
              <a:ext uri="{FF2B5EF4-FFF2-40B4-BE49-F238E27FC236}">
                <a16:creationId xmlns:a16="http://schemas.microsoft.com/office/drawing/2014/main" id="{AEAF124C-643E-4BA6-9FF7-DFF06D9A9814}"/>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7" name="Slide Number Placeholder 6">
            <a:extLst>
              <a:ext uri="{FF2B5EF4-FFF2-40B4-BE49-F238E27FC236}">
                <a16:creationId xmlns:a16="http://schemas.microsoft.com/office/drawing/2014/main" id="{514ACCC8-5EF3-4F6A-B7EC-5208088FBA08}"/>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8" name="Title 1">
            <a:extLst>
              <a:ext uri="{FF2B5EF4-FFF2-40B4-BE49-F238E27FC236}">
                <a16:creationId xmlns:a16="http://schemas.microsoft.com/office/drawing/2014/main" id="{DAD665EC-5C19-4FBE-8A06-0D1AA7483EF7}"/>
              </a:ext>
            </a:extLst>
          </p:cNvPr>
          <p:cNvSpPr>
            <a:spLocks noGrp="1"/>
          </p:cNvSpPr>
          <p:nvPr>
            <p:ph type="ctrTitle" hasCustomPrompt="1"/>
          </p:nvPr>
        </p:nvSpPr>
        <p:spPr>
          <a:xfrm>
            <a:off x="1360714" y="1863161"/>
            <a:ext cx="9993085" cy="892630"/>
          </a:xfrm>
          <a:prstGeom prst="rect">
            <a:avLst/>
          </a:prstGeom>
        </p:spPr>
        <p:txBody>
          <a:bodyPr anchor="ctr"/>
          <a:lstStyle>
            <a:lvl1pPr algn="ctr">
              <a:defRPr sz="2200" cap="all" spc="200" baseline="0">
                <a:solidFill>
                  <a:schemeClr val="bg1"/>
                </a:solidFill>
                <a:latin typeface="+mj-lt"/>
              </a:defRPr>
            </a:lvl1pPr>
          </a:lstStyle>
          <a:p>
            <a:r>
              <a:rPr lang="en-US" dirty="0"/>
              <a:t>Click to add title</a:t>
            </a:r>
          </a:p>
        </p:txBody>
      </p:sp>
      <p:sp>
        <p:nvSpPr>
          <p:cNvPr id="9" name="Subtitle 2">
            <a:extLst>
              <a:ext uri="{FF2B5EF4-FFF2-40B4-BE49-F238E27FC236}">
                <a16:creationId xmlns:a16="http://schemas.microsoft.com/office/drawing/2014/main" id="{089BE564-7E4F-4A70-9321-1F1BB911BABC}"/>
              </a:ext>
            </a:extLst>
          </p:cNvPr>
          <p:cNvSpPr>
            <a:spLocks noGrp="1"/>
          </p:cNvSpPr>
          <p:nvPr>
            <p:ph type="subTitle" idx="1" hasCustomPrompt="1"/>
          </p:nvPr>
        </p:nvSpPr>
        <p:spPr>
          <a:xfrm>
            <a:off x="707573" y="3751002"/>
            <a:ext cx="2383973" cy="1583142"/>
          </a:xfrm>
          <a:prstGeom prst="rect">
            <a:avLst/>
          </a:prstGeom>
        </p:spPr>
        <p:txBody>
          <a:bodyPr/>
          <a:lstStyle>
            <a:lvl1pPr marL="0" indent="0" algn="ctr">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6" name="Text Placeholder 15">
            <a:extLst>
              <a:ext uri="{FF2B5EF4-FFF2-40B4-BE49-F238E27FC236}">
                <a16:creationId xmlns:a16="http://schemas.microsoft.com/office/drawing/2014/main" id="{1821488E-83E5-4683-8C32-9E4E97E57CDB}"/>
              </a:ext>
            </a:extLst>
          </p:cNvPr>
          <p:cNvSpPr>
            <a:spLocks noGrp="1"/>
          </p:cNvSpPr>
          <p:nvPr>
            <p:ph type="body" sz="quarter" idx="13" hasCustomPrompt="1"/>
          </p:nvPr>
        </p:nvSpPr>
        <p:spPr>
          <a:xfrm>
            <a:off x="707573" y="3384577"/>
            <a:ext cx="2383973"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1" name="Text Placeholder 30">
            <a:extLst>
              <a:ext uri="{FF2B5EF4-FFF2-40B4-BE49-F238E27FC236}">
                <a16:creationId xmlns:a16="http://schemas.microsoft.com/office/drawing/2014/main" id="{14EE872B-A4DD-4519-AFD8-36F6339BAB44}"/>
              </a:ext>
            </a:extLst>
          </p:cNvPr>
          <p:cNvSpPr>
            <a:spLocks noGrp="1"/>
          </p:cNvSpPr>
          <p:nvPr>
            <p:ph type="body" sz="quarter" idx="14" hasCustomPrompt="1"/>
          </p:nvPr>
        </p:nvSpPr>
        <p:spPr>
          <a:xfrm>
            <a:off x="3494316" y="3751002"/>
            <a:ext cx="2383972"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2" name="Text Placeholder 15">
            <a:extLst>
              <a:ext uri="{FF2B5EF4-FFF2-40B4-BE49-F238E27FC236}">
                <a16:creationId xmlns:a16="http://schemas.microsoft.com/office/drawing/2014/main" id="{1577DCED-2EF9-4095-B443-E1D09F96DE16}"/>
              </a:ext>
            </a:extLst>
          </p:cNvPr>
          <p:cNvSpPr>
            <a:spLocks noGrp="1"/>
          </p:cNvSpPr>
          <p:nvPr>
            <p:ph type="body" sz="quarter" idx="15" hasCustomPrompt="1"/>
          </p:nvPr>
        </p:nvSpPr>
        <p:spPr>
          <a:xfrm>
            <a:off x="3494316" y="3384577"/>
            <a:ext cx="2383972"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3" name="Text Placeholder 30">
            <a:extLst>
              <a:ext uri="{FF2B5EF4-FFF2-40B4-BE49-F238E27FC236}">
                <a16:creationId xmlns:a16="http://schemas.microsoft.com/office/drawing/2014/main" id="{0638478C-F9BC-4D44-96AB-486806CC9C2D}"/>
              </a:ext>
            </a:extLst>
          </p:cNvPr>
          <p:cNvSpPr>
            <a:spLocks noGrp="1"/>
          </p:cNvSpPr>
          <p:nvPr>
            <p:ph type="body" sz="quarter" idx="16" hasCustomPrompt="1"/>
          </p:nvPr>
        </p:nvSpPr>
        <p:spPr>
          <a:xfrm>
            <a:off x="6281057" y="3751002"/>
            <a:ext cx="2383973"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4" name="Text Placeholder 15">
            <a:extLst>
              <a:ext uri="{FF2B5EF4-FFF2-40B4-BE49-F238E27FC236}">
                <a16:creationId xmlns:a16="http://schemas.microsoft.com/office/drawing/2014/main" id="{7CA913FF-6AA8-4452-95D6-DAE89F1071CC}"/>
              </a:ext>
            </a:extLst>
          </p:cNvPr>
          <p:cNvSpPr>
            <a:spLocks noGrp="1"/>
          </p:cNvSpPr>
          <p:nvPr>
            <p:ph type="body" sz="quarter" idx="17" hasCustomPrompt="1"/>
          </p:nvPr>
        </p:nvSpPr>
        <p:spPr>
          <a:xfrm>
            <a:off x="6281057" y="3384577"/>
            <a:ext cx="2383973"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5" name="Text Placeholder 30">
            <a:extLst>
              <a:ext uri="{FF2B5EF4-FFF2-40B4-BE49-F238E27FC236}">
                <a16:creationId xmlns:a16="http://schemas.microsoft.com/office/drawing/2014/main" id="{513D6F39-D316-4BC6-872C-70B2AEABF2D9}"/>
              </a:ext>
            </a:extLst>
          </p:cNvPr>
          <p:cNvSpPr>
            <a:spLocks noGrp="1"/>
          </p:cNvSpPr>
          <p:nvPr>
            <p:ph type="body" sz="quarter" idx="18" hasCustomPrompt="1"/>
          </p:nvPr>
        </p:nvSpPr>
        <p:spPr>
          <a:xfrm>
            <a:off x="9067800" y="3751002"/>
            <a:ext cx="2383972"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6" name="Text Placeholder 15">
            <a:extLst>
              <a:ext uri="{FF2B5EF4-FFF2-40B4-BE49-F238E27FC236}">
                <a16:creationId xmlns:a16="http://schemas.microsoft.com/office/drawing/2014/main" id="{812D9D34-44F4-4272-B889-6A16352E6CBE}"/>
              </a:ext>
            </a:extLst>
          </p:cNvPr>
          <p:cNvSpPr>
            <a:spLocks noGrp="1"/>
          </p:cNvSpPr>
          <p:nvPr>
            <p:ph type="body" sz="quarter" idx="19" hasCustomPrompt="1"/>
          </p:nvPr>
        </p:nvSpPr>
        <p:spPr>
          <a:xfrm>
            <a:off x="9067800" y="3384577"/>
            <a:ext cx="2383972" cy="464399"/>
          </a:xfrm>
          <a:prstGeom prst="rect">
            <a:avLst/>
          </a:prstGeom>
        </p:spPr>
        <p:txBody>
          <a:bodyPr anchor="ctr"/>
          <a:lstStyle>
            <a:lvl1pPr marL="0" indent="0" algn="ctr">
              <a:buNone/>
              <a:defRPr sz="1400" kern="1200" cap="all" spc="200" baseline="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529233637"/>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bg>
      <p:bgPr>
        <a:solidFill>
          <a:schemeClr val="accent1"/>
        </a:solidFill>
        <a:effectLst/>
      </p:bgPr>
    </p:bg>
    <p:spTree>
      <p:nvGrpSpPr>
        <p:cNvPr id="1" name=""/>
        <p:cNvGrpSpPr/>
        <p:nvPr/>
      </p:nvGrpSpPr>
      <p:grpSpPr>
        <a:xfrm>
          <a:off x="0" y="0"/>
          <a:ext cx="0" cy="0"/>
          <a:chOff x="0" y="0"/>
          <a:chExt cx="0" cy="0"/>
        </a:xfrm>
      </p:grpSpPr>
      <p:sp>
        <p:nvSpPr>
          <p:cNvPr id="19" name="Picture Placeholder 7">
            <a:extLst>
              <a:ext uri="{FF2B5EF4-FFF2-40B4-BE49-F238E27FC236}">
                <a16:creationId xmlns:a16="http://schemas.microsoft.com/office/drawing/2014/main" id="{FE652442-8170-498C-A898-AF94B2DD1175}"/>
              </a:ext>
            </a:extLst>
          </p:cNvPr>
          <p:cNvSpPr>
            <a:spLocks noGrp="1"/>
          </p:cNvSpPr>
          <p:nvPr>
            <p:ph type="pic" sz="quarter" idx="13" hasCustomPrompt="1"/>
          </p:nvPr>
        </p:nvSpPr>
        <p:spPr>
          <a:xfrm>
            <a:off x="6862439" y="0"/>
            <a:ext cx="5328822"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7" name="Date Placeholder 6">
            <a:extLst>
              <a:ext uri="{FF2B5EF4-FFF2-40B4-BE49-F238E27FC236}">
                <a16:creationId xmlns:a16="http://schemas.microsoft.com/office/drawing/2014/main" id="{3270AEB0-C94B-4451-9167-6BD905C0F451}"/>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8" name="Footer Placeholder 7">
            <a:extLst>
              <a:ext uri="{FF2B5EF4-FFF2-40B4-BE49-F238E27FC236}">
                <a16:creationId xmlns:a16="http://schemas.microsoft.com/office/drawing/2014/main" id="{972ADD39-75F0-48ED-9F83-7301863941C4}"/>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9" name="Slide Number Placeholder 8">
            <a:extLst>
              <a:ext uri="{FF2B5EF4-FFF2-40B4-BE49-F238E27FC236}">
                <a16:creationId xmlns:a16="http://schemas.microsoft.com/office/drawing/2014/main" id="{7446418F-6895-486C-A333-AE3A509B7A5B}"/>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dirty="0"/>
          </a:p>
        </p:txBody>
      </p:sp>
      <p:sp>
        <p:nvSpPr>
          <p:cNvPr id="5" name="Subtitle 2">
            <a:extLst>
              <a:ext uri="{FF2B5EF4-FFF2-40B4-BE49-F238E27FC236}">
                <a16:creationId xmlns:a16="http://schemas.microsoft.com/office/drawing/2014/main" id="{AFEC7295-AA7A-4373-AFCC-01672D79269F}"/>
              </a:ext>
            </a:extLst>
          </p:cNvPr>
          <p:cNvSpPr>
            <a:spLocks noGrp="1"/>
          </p:cNvSpPr>
          <p:nvPr>
            <p:ph type="subTitle" idx="1" hasCustomPrompt="1"/>
          </p:nvPr>
        </p:nvSpPr>
        <p:spPr>
          <a:xfrm>
            <a:off x="838200" y="2154063"/>
            <a:ext cx="2383973" cy="1452926"/>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6" name="Text Placeholder 15">
            <a:extLst>
              <a:ext uri="{FF2B5EF4-FFF2-40B4-BE49-F238E27FC236}">
                <a16:creationId xmlns:a16="http://schemas.microsoft.com/office/drawing/2014/main" id="{598ED1F4-A00A-4498-9EE6-005CF2D8FA7F}"/>
              </a:ext>
            </a:extLst>
          </p:cNvPr>
          <p:cNvSpPr>
            <a:spLocks noGrp="1"/>
          </p:cNvSpPr>
          <p:nvPr>
            <p:ph type="body" sz="quarter" idx="14" hasCustomPrompt="1"/>
          </p:nvPr>
        </p:nvSpPr>
        <p:spPr>
          <a:xfrm>
            <a:off x="838200" y="1787638"/>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dirty="0"/>
              <a:t>Click to add subtitle</a:t>
            </a:r>
          </a:p>
        </p:txBody>
      </p:sp>
      <p:sp>
        <p:nvSpPr>
          <p:cNvPr id="10" name="Text Placeholder 30">
            <a:extLst>
              <a:ext uri="{FF2B5EF4-FFF2-40B4-BE49-F238E27FC236}">
                <a16:creationId xmlns:a16="http://schemas.microsoft.com/office/drawing/2014/main" id="{CF8F506C-096D-434B-8C0A-B784CA4AC7A9}"/>
              </a:ext>
            </a:extLst>
          </p:cNvPr>
          <p:cNvSpPr>
            <a:spLocks noGrp="1"/>
          </p:cNvSpPr>
          <p:nvPr>
            <p:ph type="body" sz="quarter" idx="15" hasCustomPrompt="1"/>
          </p:nvPr>
        </p:nvSpPr>
        <p:spPr>
          <a:xfrm>
            <a:off x="3548746" y="2154063"/>
            <a:ext cx="2383972" cy="1422437"/>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1" name="Text Placeholder 15">
            <a:extLst>
              <a:ext uri="{FF2B5EF4-FFF2-40B4-BE49-F238E27FC236}">
                <a16:creationId xmlns:a16="http://schemas.microsoft.com/office/drawing/2014/main" id="{1DC47ED6-4130-40E7-8FC9-D611942ACAA4}"/>
              </a:ext>
            </a:extLst>
          </p:cNvPr>
          <p:cNvSpPr>
            <a:spLocks noGrp="1"/>
          </p:cNvSpPr>
          <p:nvPr>
            <p:ph type="body" sz="quarter" idx="16" hasCustomPrompt="1"/>
          </p:nvPr>
        </p:nvSpPr>
        <p:spPr>
          <a:xfrm>
            <a:off x="3548746" y="178763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2" name="Text Placeholder 30">
            <a:extLst>
              <a:ext uri="{FF2B5EF4-FFF2-40B4-BE49-F238E27FC236}">
                <a16:creationId xmlns:a16="http://schemas.microsoft.com/office/drawing/2014/main" id="{ED4BD005-97C0-42DC-8C08-6B9F4DB00199}"/>
              </a:ext>
            </a:extLst>
          </p:cNvPr>
          <p:cNvSpPr>
            <a:spLocks noGrp="1"/>
          </p:cNvSpPr>
          <p:nvPr>
            <p:ph type="body" sz="quarter" idx="17" hasCustomPrompt="1"/>
          </p:nvPr>
        </p:nvSpPr>
        <p:spPr>
          <a:xfrm>
            <a:off x="838200" y="4415035"/>
            <a:ext cx="2383973" cy="1332622"/>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dirty="0"/>
              <a:t>Click to add text</a:t>
            </a:r>
          </a:p>
        </p:txBody>
      </p:sp>
      <p:sp>
        <p:nvSpPr>
          <p:cNvPr id="13" name="Text Placeholder 15">
            <a:extLst>
              <a:ext uri="{FF2B5EF4-FFF2-40B4-BE49-F238E27FC236}">
                <a16:creationId xmlns:a16="http://schemas.microsoft.com/office/drawing/2014/main" id="{96E60615-9B40-4EAF-87C7-81C56B101A9B}"/>
              </a:ext>
            </a:extLst>
          </p:cNvPr>
          <p:cNvSpPr>
            <a:spLocks noGrp="1"/>
          </p:cNvSpPr>
          <p:nvPr>
            <p:ph type="body" sz="quarter" idx="18" hasCustomPrompt="1"/>
          </p:nvPr>
        </p:nvSpPr>
        <p:spPr>
          <a:xfrm>
            <a:off x="838200" y="4048610"/>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4" name="Text Placeholder 30">
            <a:extLst>
              <a:ext uri="{FF2B5EF4-FFF2-40B4-BE49-F238E27FC236}">
                <a16:creationId xmlns:a16="http://schemas.microsoft.com/office/drawing/2014/main" id="{A88908D1-7E92-448F-A890-1C2E229F6C4F}"/>
              </a:ext>
            </a:extLst>
          </p:cNvPr>
          <p:cNvSpPr>
            <a:spLocks noGrp="1"/>
          </p:cNvSpPr>
          <p:nvPr>
            <p:ph type="body" sz="quarter" idx="19" hasCustomPrompt="1"/>
          </p:nvPr>
        </p:nvSpPr>
        <p:spPr>
          <a:xfrm>
            <a:off x="3548746" y="4415035"/>
            <a:ext cx="2383972" cy="1332622"/>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5" name="Text Placeholder 15">
            <a:extLst>
              <a:ext uri="{FF2B5EF4-FFF2-40B4-BE49-F238E27FC236}">
                <a16:creationId xmlns:a16="http://schemas.microsoft.com/office/drawing/2014/main" id="{1BD5AD54-7BC4-4C94-BE3A-18B3144A2BB9}"/>
              </a:ext>
            </a:extLst>
          </p:cNvPr>
          <p:cNvSpPr>
            <a:spLocks noGrp="1"/>
          </p:cNvSpPr>
          <p:nvPr>
            <p:ph type="body" sz="quarter" idx="20" hasCustomPrompt="1"/>
          </p:nvPr>
        </p:nvSpPr>
        <p:spPr>
          <a:xfrm>
            <a:off x="3548746" y="4048610"/>
            <a:ext cx="2383972" cy="464399"/>
          </a:xfrm>
          <a:prstGeom prst="rect">
            <a:avLst/>
          </a:prstGeom>
        </p:spPr>
        <p:txBody>
          <a:bodyPr anchor="ctr"/>
          <a:lstStyle>
            <a:lvl1pPr marL="0" indent="0" algn="l">
              <a:buNone/>
              <a:defRPr sz="1400" kern="1200" cap="all" spc="200" baseline="0">
                <a:solidFill>
                  <a:schemeClr val="bg1"/>
                </a:solidFill>
                <a:latin typeface="+mj-lt"/>
              </a:defRPr>
            </a:lvl1pPr>
          </a:lstStyle>
          <a:p>
            <a:pPr lvl="0"/>
            <a:r>
              <a:rPr lang="en-US"/>
              <a:t>Click to add subtitle</a:t>
            </a:r>
          </a:p>
        </p:txBody>
      </p:sp>
      <p:sp>
        <p:nvSpPr>
          <p:cNvPr id="16" name="Title 1">
            <a:extLst>
              <a:ext uri="{FF2B5EF4-FFF2-40B4-BE49-F238E27FC236}">
                <a16:creationId xmlns:a16="http://schemas.microsoft.com/office/drawing/2014/main" id="{D3673029-D2A1-4074-ACCA-13D6DE34D6BC}"/>
              </a:ext>
            </a:extLst>
          </p:cNvPr>
          <p:cNvSpPr>
            <a:spLocks noGrp="1"/>
          </p:cNvSpPr>
          <p:nvPr>
            <p:ph type="ctrTitle" hasCustomPrompt="1"/>
          </p:nvPr>
        </p:nvSpPr>
        <p:spPr>
          <a:xfrm>
            <a:off x="838201" y="893045"/>
            <a:ext cx="5094517" cy="296676"/>
          </a:xfrm>
          <a:prstGeom prst="rect">
            <a:avLst/>
          </a:prstGeom>
        </p:spPr>
        <p:txBody>
          <a:bodyPr anchor="ctr"/>
          <a:lstStyle>
            <a:lvl1pPr algn="l">
              <a:defRPr sz="2200" cap="all" spc="200" baseline="0">
                <a:solidFill>
                  <a:schemeClr val="bg1">
                    <a:lumMod val="95000"/>
                  </a:schemeClr>
                </a:solidFill>
                <a:latin typeface="+mj-lt"/>
              </a:defRPr>
            </a:lvl1pPr>
          </a:lstStyle>
          <a:p>
            <a:r>
              <a:rPr lang="en-US"/>
              <a:t>Click to add title</a:t>
            </a:r>
          </a:p>
        </p:txBody>
      </p:sp>
    </p:spTree>
    <p:extLst>
      <p:ext uri="{BB962C8B-B14F-4D97-AF65-F5344CB8AC3E}">
        <p14:creationId xmlns:p14="http://schemas.microsoft.com/office/powerpoint/2010/main" val="389264771"/>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bg>
      <p:bgPr>
        <a:solidFill>
          <a:schemeClr val="bg1">
            <a:lumMod val="50000"/>
          </a:schemeClr>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20E9FD2F-C591-4424-9786-FC0584ED99A8}"/>
              </a:ext>
            </a:extLst>
          </p:cNvPr>
          <p:cNvSpPr>
            <a:spLocks noGrp="1"/>
          </p:cNvSpPr>
          <p:nvPr>
            <p:ph type="pic" sz="quarter" idx="13" hasCustomPrompt="1"/>
          </p:nvPr>
        </p:nvSpPr>
        <p:spPr>
          <a:xfrm>
            <a:off x="-4281" y="3429000"/>
            <a:ext cx="12196282" cy="3429001"/>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0" name="Text Placeholder 4">
            <a:extLst>
              <a:ext uri="{FF2B5EF4-FFF2-40B4-BE49-F238E27FC236}">
                <a16:creationId xmlns:a16="http://schemas.microsoft.com/office/drawing/2014/main" id="{53A582BA-E159-4C50-B38C-77C5DBB401BA}"/>
              </a:ext>
            </a:extLst>
          </p:cNvPr>
          <p:cNvSpPr>
            <a:spLocks noGrp="1"/>
          </p:cNvSpPr>
          <p:nvPr>
            <p:ph type="body" sz="quarter" idx="20" hasCustomPrompt="1"/>
          </p:nvPr>
        </p:nvSpPr>
        <p:spPr>
          <a:xfrm>
            <a:off x="838200" y="-2355262"/>
            <a:ext cx="11353799" cy="5551580"/>
          </a:xfrm>
          <a:prstGeom prst="rect">
            <a:avLst/>
          </a:prstGeom>
        </p:spPr>
        <p:txBody>
          <a:bodyPr anchor="ctr"/>
          <a:lstStyle>
            <a:lvl1pPr marL="0" indent="0" algn="r">
              <a:lnSpc>
                <a:spcPct val="100000"/>
              </a:lnSpc>
              <a:spcBef>
                <a:spcPts val="1500"/>
              </a:spcBef>
              <a:buNone/>
              <a:defRPr sz="50000" baseline="0">
                <a:solidFill>
                  <a:schemeClr val="bg1">
                    <a:alpha val="5000"/>
                  </a:schemeClr>
                </a:solidFill>
                <a:latin typeface="Kunstler Script" panose="030304020206070D0D06" pitchFamily="66" charset="0"/>
              </a:defRPr>
            </a:lvl1pPr>
          </a:lstStyle>
          <a:p>
            <a:pPr lvl="0"/>
            <a:r>
              <a:rPr lang="en-US" dirty="0"/>
              <a:t>Benefits</a:t>
            </a:r>
          </a:p>
        </p:txBody>
      </p:sp>
      <p:sp>
        <p:nvSpPr>
          <p:cNvPr id="3" name="Date Placeholder 2">
            <a:extLst>
              <a:ext uri="{FF2B5EF4-FFF2-40B4-BE49-F238E27FC236}">
                <a16:creationId xmlns:a16="http://schemas.microsoft.com/office/drawing/2014/main" id="{AF03B677-4EE8-4758-B5E7-E0E64796354E}"/>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id="{5048A148-5926-44EC-857E-A52EE5AB851F}"/>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C0ACD214-48A4-4D6C-9016-FDB6AD88C755}"/>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4655EB74-3BFE-4C75-92A7-86B8A0870A27}"/>
              </a:ext>
            </a:extLst>
          </p:cNvPr>
          <p:cNvSpPr>
            <a:spLocks noGrp="1"/>
          </p:cNvSpPr>
          <p:nvPr>
            <p:ph type="ctrTitle" hasCustomPrompt="1"/>
          </p:nvPr>
        </p:nvSpPr>
        <p:spPr>
          <a:xfrm>
            <a:off x="838200" y="727508"/>
            <a:ext cx="10515600"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8" name="Subtitle 2">
            <a:extLst>
              <a:ext uri="{FF2B5EF4-FFF2-40B4-BE49-F238E27FC236}">
                <a16:creationId xmlns:a16="http://schemas.microsoft.com/office/drawing/2014/main" id="{6EBA1834-F4E8-4C34-9017-E3D85F613D44}"/>
              </a:ext>
            </a:extLst>
          </p:cNvPr>
          <p:cNvSpPr>
            <a:spLocks noGrp="1"/>
          </p:cNvSpPr>
          <p:nvPr>
            <p:ph type="subTitle" idx="1" hasCustomPrompt="1"/>
          </p:nvPr>
        </p:nvSpPr>
        <p:spPr>
          <a:xfrm>
            <a:off x="838200" y="1453589"/>
            <a:ext cx="10515600" cy="1518211"/>
          </a:xfrm>
          <a:prstGeom prst="rect">
            <a:avLst/>
          </a:prstGeom>
        </p:spPr>
        <p:txBody>
          <a:bodyPr/>
          <a:lstStyle>
            <a:lvl1pPr marL="0" indent="0" algn="ctr">
              <a:lnSpc>
                <a:spcPct val="125000"/>
              </a:lnSpc>
              <a:spcBef>
                <a:spcPts val="0"/>
              </a:spcBef>
              <a:spcAft>
                <a:spcPts val="1000"/>
              </a:spcAft>
              <a:buNone/>
              <a:defRPr sz="1400" spc="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Tree>
    <p:extLst>
      <p:ext uri="{BB962C8B-B14F-4D97-AF65-F5344CB8AC3E}">
        <p14:creationId xmlns:p14="http://schemas.microsoft.com/office/powerpoint/2010/main" val="2113413952"/>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accent6"/>
        </a:solidFill>
        <a:effectLst/>
      </p:bgPr>
    </p:bg>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F9C9AE60-466C-4BDA-9E87-7701D81CFE3C}"/>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4" name="Text Placeholder 4">
            <a:extLst>
              <a:ext uri="{FF2B5EF4-FFF2-40B4-BE49-F238E27FC236}">
                <a16:creationId xmlns:a16="http://schemas.microsoft.com/office/drawing/2014/main" id="{4DF025DF-FE0B-4046-8687-417DFBEB3113}"/>
              </a:ext>
            </a:extLst>
          </p:cNvPr>
          <p:cNvSpPr>
            <a:spLocks noGrp="1"/>
          </p:cNvSpPr>
          <p:nvPr>
            <p:ph type="body" sz="quarter" idx="20" hasCustomPrompt="1"/>
          </p:nvPr>
        </p:nvSpPr>
        <p:spPr>
          <a:xfrm>
            <a:off x="-3250937" y="1278117"/>
            <a:ext cx="19788513" cy="2514600"/>
          </a:xfrm>
          <a:prstGeom prst="rect">
            <a:avLst/>
          </a:prstGeom>
        </p:spPr>
        <p:txBody>
          <a:bodyPr/>
          <a:lstStyle>
            <a:lvl1pPr marL="0" indent="0" algn="ctr">
              <a:lnSpc>
                <a:spcPct val="40000"/>
              </a:lnSpc>
              <a:spcBef>
                <a:spcPts val="0"/>
              </a:spcBef>
              <a:buNone/>
              <a:defRPr sz="50000" baseline="0">
                <a:solidFill>
                  <a:schemeClr val="bg1">
                    <a:alpha val="8000"/>
                  </a:schemeClr>
                </a:solidFill>
                <a:latin typeface="Kunstler Script" panose="030304020206070D0D06" pitchFamily="66" charset="0"/>
              </a:defRPr>
            </a:lvl1pPr>
          </a:lstStyle>
          <a:p>
            <a:r>
              <a:rPr lang="en-US" dirty="0"/>
              <a:t>Company</a:t>
            </a:r>
          </a:p>
        </p:txBody>
      </p:sp>
      <p:sp>
        <p:nvSpPr>
          <p:cNvPr id="6" name="Title 1">
            <a:extLst>
              <a:ext uri="{FF2B5EF4-FFF2-40B4-BE49-F238E27FC236}">
                <a16:creationId xmlns:a16="http://schemas.microsoft.com/office/drawing/2014/main" id="{254DB932-57BE-437E-B336-17F289AFD79B}"/>
              </a:ext>
            </a:extLst>
          </p:cNvPr>
          <p:cNvSpPr>
            <a:spLocks noGrp="1"/>
          </p:cNvSpPr>
          <p:nvPr>
            <p:ph type="ctrTitle" hasCustomPrompt="1"/>
          </p:nvPr>
        </p:nvSpPr>
        <p:spPr>
          <a:xfrm>
            <a:off x="1253218" y="2685143"/>
            <a:ext cx="9685563" cy="1487714"/>
          </a:xfrm>
          <a:prstGeom prst="rect">
            <a:avLst/>
          </a:prstGeom>
        </p:spPr>
        <p:txBody>
          <a:bodyPr anchor="ctr"/>
          <a:lstStyle>
            <a:lvl1pPr algn="ctr">
              <a:defRPr sz="5000" cap="all" spc="200" baseline="0">
                <a:solidFill>
                  <a:schemeClr val="accent6">
                    <a:lumMod val="10000"/>
                    <a:lumOff val="90000"/>
                  </a:schemeClr>
                </a:solidFill>
                <a:latin typeface="Avenir Next LT Pro" panose="020B0504020202020204" pitchFamily="34" charset="0"/>
              </a:defRPr>
            </a:lvl1pPr>
          </a:lstStyle>
          <a:p>
            <a:r>
              <a:rPr lang="en-US"/>
              <a:t>Click to add title</a:t>
            </a:r>
          </a:p>
        </p:txBody>
      </p:sp>
    </p:spTree>
    <p:extLst>
      <p:ext uri="{BB962C8B-B14F-4D97-AF65-F5344CB8AC3E}">
        <p14:creationId xmlns:p14="http://schemas.microsoft.com/office/powerpoint/2010/main" val="782318114"/>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bg>
      <p:bgPr>
        <a:solidFill>
          <a:schemeClr val="accent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F9D74B8-165B-49A6-ACBB-8B7950289D66}"/>
              </a:ext>
            </a:extLst>
          </p:cNvPr>
          <p:cNvSpPr>
            <a:spLocks noGrp="1"/>
          </p:cNvSpPr>
          <p:nvPr>
            <p:ph type="pic" sz="quarter" idx="13" hasCustomPrompt="1"/>
          </p:nvPr>
        </p:nvSpPr>
        <p:spPr>
          <a:xfrm>
            <a:off x="6096001" y="0"/>
            <a:ext cx="609600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21" name="Text Placeholder 4">
            <a:extLst>
              <a:ext uri="{FF2B5EF4-FFF2-40B4-BE49-F238E27FC236}">
                <a16:creationId xmlns:a16="http://schemas.microsoft.com/office/drawing/2014/main" id="{00B316D0-6EE1-4FB2-A993-B0CD4CFE5026}"/>
              </a:ext>
            </a:extLst>
          </p:cNvPr>
          <p:cNvSpPr>
            <a:spLocks noGrp="1"/>
          </p:cNvSpPr>
          <p:nvPr>
            <p:ph type="body" sz="quarter" idx="19" hasCustomPrompt="1"/>
          </p:nvPr>
        </p:nvSpPr>
        <p:spPr>
          <a:xfrm>
            <a:off x="-1325217" y="3977202"/>
            <a:ext cx="16229934" cy="2852057"/>
          </a:xfrm>
          <a:prstGeom prst="rect">
            <a:avLst/>
          </a:prstGeom>
        </p:spPr>
        <p:txBody>
          <a:bodyPr/>
          <a:lstStyle>
            <a:lvl1pPr marL="0" indent="0" algn="r">
              <a:lnSpc>
                <a:spcPct val="50000"/>
              </a:lnSpc>
              <a:spcBef>
                <a:spcPts val="0"/>
              </a:spcBef>
              <a:buNone/>
              <a:defRPr sz="50000" baseline="0">
                <a:solidFill>
                  <a:schemeClr val="bg1">
                    <a:alpha val="8000"/>
                  </a:schemeClr>
                </a:solidFill>
                <a:latin typeface="Kunstler Script" panose="030304020206070D0D06" pitchFamily="66" charset="0"/>
              </a:defRPr>
            </a:lvl1pPr>
          </a:lstStyle>
          <a:p>
            <a:r>
              <a:rPr lang="en-US" dirty="0"/>
              <a:t>Business</a:t>
            </a:r>
          </a:p>
        </p:txBody>
      </p:sp>
      <p:sp>
        <p:nvSpPr>
          <p:cNvPr id="5" name="Date Placeholder 4">
            <a:extLst>
              <a:ext uri="{FF2B5EF4-FFF2-40B4-BE49-F238E27FC236}">
                <a16:creationId xmlns:a16="http://schemas.microsoft.com/office/drawing/2014/main" id="{6D10495B-28B8-4389-8E1C-F335846C93C2}"/>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6" name="Footer Placeholder 5">
            <a:extLst>
              <a:ext uri="{FF2B5EF4-FFF2-40B4-BE49-F238E27FC236}">
                <a16:creationId xmlns:a16="http://schemas.microsoft.com/office/drawing/2014/main" id="{841E258A-A128-4BAF-B8C3-723C638236F6}"/>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7" name="Slide Number Placeholder 6">
            <a:extLst>
              <a:ext uri="{FF2B5EF4-FFF2-40B4-BE49-F238E27FC236}">
                <a16:creationId xmlns:a16="http://schemas.microsoft.com/office/drawing/2014/main" id="{AD369002-18F2-427F-A791-0E26DD2F0A57}"/>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dirty="0"/>
          </a:p>
        </p:txBody>
      </p:sp>
      <p:sp>
        <p:nvSpPr>
          <p:cNvPr id="9" name="Subtitle 2">
            <a:extLst>
              <a:ext uri="{FF2B5EF4-FFF2-40B4-BE49-F238E27FC236}">
                <a16:creationId xmlns:a16="http://schemas.microsoft.com/office/drawing/2014/main" id="{23AD8AD8-9C40-44FB-8FF8-815C53458223}"/>
              </a:ext>
            </a:extLst>
          </p:cNvPr>
          <p:cNvSpPr>
            <a:spLocks noGrp="1"/>
          </p:cNvSpPr>
          <p:nvPr>
            <p:ph type="subTitle" idx="1" hasCustomPrompt="1"/>
          </p:nvPr>
        </p:nvSpPr>
        <p:spPr>
          <a:xfrm>
            <a:off x="838199" y="2067161"/>
            <a:ext cx="4386945" cy="1006199"/>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0" name="Text Placeholder 15">
            <a:extLst>
              <a:ext uri="{FF2B5EF4-FFF2-40B4-BE49-F238E27FC236}">
                <a16:creationId xmlns:a16="http://schemas.microsoft.com/office/drawing/2014/main" id="{1411AFC0-5C52-4C0E-AD29-3DFFD3039CEC}"/>
              </a:ext>
            </a:extLst>
          </p:cNvPr>
          <p:cNvSpPr>
            <a:spLocks noGrp="1"/>
          </p:cNvSpPr>
          <p:nvPr>
            <p:ph type="body" sz="quarter" idx="14" hasCustomPrompt="1"/>
          </p:nvPr>
        </p:nvSpPr>
        <p:spPr>
          <a:xfrm>
            <a:off x="838199" y="1766051"/>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11" name="Title 1">
            <a:extLst>
              <a:ext uri="{FF2B5EF4-FFF2-40B4-BE49-F238E27FC236}">
                <a16:creationId xmlns:a16="http://schemas.microsoft.com/office/drawing/2014/main" id="{42010AEB-C0FD-48C8-A1FA-1BD96B6A548E}"/>
              </a:ext>
            </a:extLst>
          </p:cNvPr>
          <p:cNvSpPr>
            <a:spLocks noGrp="1"/>
          </p:cNvSpPr>
          <p:nvPr>
            <p:ph type="ctrTitle" hasCustomPrompt="1"/>
          </p:nvPr>
        </p:nvSpPr>
        <p:spPr>
          <a:xfrm>
            <a:off x="838200" y="722217"/>
            <a:ext cx="4386945" cy="639955"/>
          </a:xfrm>
          <a:prstGeom prst="rect">
            <a:avLst/>
          </a:prstGeom>
        </p:spPr>
        <p:txBody>
          <a:bodyPr anchor="ctr"/>
          <a:lstStyle>
            <a:lvl1pPr algn="l">
              <a:defRPr sz="2200" cap="all" spc="200" baseline="0">
                <a:solidFill>
                  <a:schemeClr val="bg1">
                    <a:lumMod val="95000"/>
                  </a:schemeClr>
                </a:solidFill>
                <a:latin typeface="+mj-lt"/>
              </a:defRPr>
            </a:lvl1pPr>
          </a:lstStyle>
          <a:p>
            <a:r>
              <a:rPr lang="en-US"/>
              <a:t>Click to add title</a:t>
            </a:r>
          </a:p>
        </p:txBody>
      </p:sp>
      <p:sp>
        <p:nvSpPr>
          <p:cNvPr id="15" name="Text Placeholder 15">
            <a:extLst>
              <a:ext uri="{FF2B5EF4-FFF2-40B4-BE49-F238E27FC236}">
                <a16:creationId xmlns:a16="http://schemas.microsoft.com/office/drawing/2014/main" id="{8B45D3B9-84F4-4A17-9D4D-8CBE603A1433}"/>
              </a:ext>
            </a:extLst>
          </p:cNvPr>
          <p:cNvSpPr>
            <a:spLocks noGrp="1"/>
          </p:cNvSpPr>
          <p:nvPr>
            <p:ph type="body" sz="quarter" idx="15" hasCustomPrompt="1"/>
          </p:nvPr>
        </p:nvSpPr>
        <p:spPr>
          <a:xfrm>
            <a:off x="838199" y="3199611"/>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18" name="Text Placeholder 17">
            <a:extLst>
              <a:ext uri="{FF2B5EF4-FFF2-40B4-BE49-F238E27FC236}">
                <a16:creationId xmlns:a16="http://schemas.microsoft.com/office/drawing/2014/main" id="{27A1B57C-13D8-4BB6-9D45-D83EB1BD6657}"/>
              </a:ext>
            </a:extLst>
          </p:cNvPr>
          <p:cNvSpPr>
            <a:spLocks noGrp="1"/>
          </p:cNvSpPr>
          <p:nvPr>
            <p:ph type="body" sz="quarter" idx="16" hasCustomPrompt="1"/>
          </p:nvPr>
        </p:nvSpPr>
        <p:spPr>
          <a:xfrm>
            <a:off x="838200" y="3512803"/>
            <a:ext cx="4386758" cy="1006475"/>
          </a:xfrm>
          <a:prstGeom prst="rect">
            <a:avLst/>
          </a:prstGeom>
        </p:spPr>
        <p:txBody>
          <a:bodyPr/>
          <a:lstStyle>
            <a:lvl1pPr marL="0" indent="0">
              <a:lnSpc>
                <a:spcPct val="125000"/>
              </a:lnSpc>
              <a:spcBef>
                <a:spcPts val="0"/>
              </a:spcBef>
              <a:buNone/>
              <a:defRPr sz="1400" spc="100" baseline="0">
                <a:solidFill>
                  <a:schemeClr val="bg1"/>
                </a:solidFill>
              </a:defRPr>
            </a:lvl1pPr>
          </a:lstStyle>
          <a:p>
            <a:r>
              <a:rPr lang="en-US"/>
              <a:t>Click to add text</a:t>
            </a:r>
          </a:p>
        </p:txBody>
      </p:sp>
      <p:sp>
        <p:nvSpPr>
          <p:cNvPr id="19" name="Text Placeholder 15">
            <a:extLst>
              <a:ext uri="{FF2B5EF4-FFF2-40B4-BE49-F238E27FC236}">
                <a16:creationId xmlns:a16="http://schemas.microsoft.com/office/drawing/2014/main" id="{2301C86B-1946-426F-9494-C64455A7E670}"/>
              </a:ext>
            </a:extLst>
          </p:cNvPr>
          <p:cNvSpPr>
            <a:spLocks noGrp="1"/>
          </p:cNvSpPr>
          <p:nvPr>
            <p:ph type="body" sz="quarter" idx="17" hasCustomPrompt="1"/>
          </p:nvPr>
        </p:nvSpPr>
        <p:spPr>
          <a:xfrm>
            <a:off x="837976" y="4643683"/>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20" name="Text Placeholder 17">
            <a:extLst>
              <a:ext uri="{FF2B5EF4-FFF2-40B4-BE49-F238E27FC236}">
                <a16:creationId xmlns:a16="http://schemas.microsoft.com/office/drawing/2014/main" id="{3BD347B5-FD69-4D61-BBDA-09FB8EF51B58}"/>
              </a:ext>
            </a:extLst>
          </p:cNvPr>
          <p:cNvSpPr>
            <a:spLocks noGrp="1"/>
          </p:cNvSpPr>
          <p:nvPr>
            <p:ph type="body" sz="quarter" idx="18" hasCustomPrompt="1"/>
          </p:nvPr>
        </p:nvSpPr>
        <p:spPr>
          <a:xfrm>
            <a:off x="837977" y="4956875"/>
            <a:ext cx="4386758" cy="1006475"/>
          </a:xfrm>
          <a:prstGeom prst="rect">
            <a:avLst/>
          </a:prstGeom>
        </p:spPr>
        <p:txBody>
          <a:bodyPr/>
          <a:lstStyle>
            <a:lvl1pPr marL="0" indent="0">
              <a:lnSpc>
                <a:spcPct val="125000"/>
              </a:lnSpc>
              <a:spcBef>
                <a:spcPts val="0"/>
              </a:spcBef>
              <a:buNone/>
              <a:defRPr sz="1400" spc="100" baseline="0">
                <a:solidFill>
                  <a:schemeClr val="bg1"/>
                </a:solidFill>
              </a:defRPr>
            </a:lvl1pPr>
          </a:lstStyle>
          <a:p>
            <a:r>
              <a:rPr lang="en-US"/>
              <a:t>Click to add text</a:t>
            </a:r>
          </a:p>
        </p:txBody>
      </p:sp>
      <p:cxnSp>
        <p:nvCxnSpPr>
          <p:cNvPr id="2" name="Straight Connector 1">
            <a:extLst>
              <a:ext uri="{FF2B5EF4-FFF2-40B4-BE49-F238E27FC236}">
                <a16:creationId xmlns:a16="http://schemas.microsoft.com/office/drawing/2014/main" id="{ACBD29BE-7E3F-457E-808D-E151E479D755}"/>
              </a:ext>
            </a:extLst>
          </p:cNvPr>
          <p:cNvCxnSpPr>
            <a:cxnSpLocks/>
          </p:cNvCxnSpPr>
          <p:nvPr userDrawn="1"/>
        </p:nvCxnSpPr>
        <p:spPr>
          <a:xfrm>
            <a:off x="590349" y="923365"/>
            <a:ext cx="0" cy="5934635"/>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640302606"/>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bg>
      <p:bgPr>
        <a:solidFill>
          <a:schemeClr val="accent6"/>
        </a:solidFill>
        <a:effectLst/>
      </p:bgPr>
    </p:bg>
    <p:spTree>
      <p:nvGrpSpPr>
        <p:cNvPr id="1" name=""/>
        <p:cNvGrpSpPr/>
        <p:nvPr/>
      </p:nvGrpSpPr>
      <p:grpSpPr>
        <a:xfrm>
          <a:off x="0" y="0"/>
          <a:ext cx="0" cy="0"/>
          <a:chOff x="0" y="0"/>
          <a:chExt cx="0" cy="0"/>
        </a:xfrm>
      </p:grpSpPr>
      <p:sp>
        <p:nvSpPr>
          <p:cNvPr id="18" name="Text Placeholder 4">
            <a:extLst>
              <a:ext uri="{FF2B5EF4-FFF2-40B4-BE49-F238E27FC236}">
                <a16:creationId xmlns:a16="http://schemas.microsoft.com/office/drawing/2014/main" id="{4721D2A8-92CC-4A4D-9252-1D5E72D9996D}"/>
              </a:ext>
            </a:extLst>
          </p:cNvPr>
          <p:cNvSpPr>
            <a:spLocks noGrp="1"/>
          </p:cNvSpPr>
          <p:nvPr>
            <p:ph type="body" sz="quarter" idx="26" hasCustomPrompt="1"/>
          </p:nvPr>
        </p:nvSpPr>
        <p:spPr>
          <a:xfrm>
            <a:off x="0" y="0"/>
            <a:ext cx="13879773" cy="2514600"/>
          </a:xfrm>
          <a:prstGeom prst="rect">
            <a:avLst/>
          </a:prstGeom>
        </p:spPr>
        <p:txBody>
          <a:bodyPr/>
          <a:lstStyle>
            <a:lvl1pPr marL="0" indent="0" algn="r">
              <a:lnSpc>
                <a:spcPct val="40000"/>
              </a:lnSpc>
              <a:spcBef>
                <a:spcPts val="0"/>
              </a:spcBef>
              <a:buNone/>
              <a:defRPr sz="50000" baseline="0">
                <a:solidFill>
                  <a:schemeClr val="bg1">
                    <a:alpha val="8000"/>
                  </a:schemeClr>
                </a:solidFill>
                <a:latin typeface="Kunstler Script" panose="030304020206070D0D06" pitchFamily="66" charset="0"/>
              </a:defRPr>
            </a:lvl1pPr>
          </a:lstStyle>
          <a:p>
            <a:r>
              <a:rPr lang="en-US" dirty="0"/>
              <a:t>Market</a:t>
            </a:r>
          </a:p>
        </p:txBody>
      </p:sp>
      <p:sp>
        <p:nvSpPr>
          <p:cNvPr id="5" name="Date Placeholder 4">
            <a:extLst>
              <a:ext uri="{FF2B5EF4-FFF2-40B4-BE49-F238E27FC236}">
                <a16:creationId xmlns:a16="http://schemas.microsoft.com/office/drawing/2014/main" id="{D4D09877-9D5E-4728-9E1B-F801C727CDBA}"/>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6" name="Footer Placeholder 5">
            <a:extLst>
              <a:ext uri="{FF2B5EF4-FFF2-40B4-BE49-F238E27FC236}">
                <a16:creationId xmlns:a16="http://schemas.microsoft.com/office/drawing/2014/main" id="{3435AAD1-49C3-459F-8752-6773813AA19E}"/>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7" name="Slide Number Placeholder 6">
            <a:extLst>
              <a:ext uri="{FF2B5EF4-FFF2-40B4-BE49-F238E27FC236}">
                <a16:creationId xmlns:a16="http://schemas.microsoft.com/office/drawing/2014/main" id="{D0DC1F07-5ADF-4FA1-890D-55E05685BDA8}"/>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8" name="Title 1">
            <a:extLst>
              <a:ext uri="{FF2B5EF4-FFF2-40B4-BE49-F238E27FC236}">
                <a16:creationId xmlns:a16="http://schemas.microsoft.com/office/drawing/2014/main" id="{5E430114-0FFE-44D3-9D11-77F649F9B108}"/>
              </a:ext>
            </a:extLst>
          </p:cNvPr>
          <p:cNvSpPr>
            <a:spLocks noGrp="1"/>
          </p:cNvSpPr>
          <p:nvPr>
            <p:ph type="ctrTitle" hasCustomPrompt="1"/>
          </p:nvPr>
        </p:nvSpPr>
        <p:spPr>
          <a:xfrm>
            <a:off x="7075483" y="1941509"/>
            <a:ext cx="4386945" cy="639955"/>
          </a:xfrm>
          <a:prstGeom prst="rect">
            <a:avLst/>
          </a:prstGeom>
        </p:spPr>
        <p:txBody>
          <a:bodyPr anchor="ctr"/>
          <a:lstStyle>
            <a:lvl1pPr algn="r">
              <a:defRPr sz="2200" cap="all" spc="200" baseline="0">
                <a:solidFill>
                  <a:schemeClr val="bg1"/>
                </a:solidFill>
                <a:latin typeface="+mj-lt"/>
              </a:defRPr>
            </a:lvl1pPr>
          </a:lstStyle>
          <a:p>
            <a:r>
              <a:rPr lang="en-US"/>
              <a:t>Click to add title</a:t>
            </a:r>
          </a:p>
        </p:txBody>
      </p:sp>
      <p:sp>
        <p:nvSpPr>
          <p:cNvPr id="9" name="Text Placeholder 14">
            <a:extLst>
              <a:ext uri="{FF2B5EF4-FFF2-40B4-BE49-F238E27FC236}">
                <a16:creationId xmlns:a16="http://schemas.microsoft.com/office/drawing/2014/main" id="{4A448A10-6C5A-42B4-AFD7-DF6DD58F0737}"/>
              </a:ext>
            </a:extLst>
          </p:cNvPr>
          <p:cNvSpPr>
            <a:spLocks noGrp="1"/>
          </p:cNvSpPr>
          <p:nvPr>
            <p:ph type="body" sz="quarter" idx="20" hasCustomPrompt="1"/>
          </p:nvPr>
        </p:nvSpPr>
        <p:spPr>
          <a:xfrm>
            <a:off x="860223" y="4076963"/>
            <a:ext cx="2834640"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0" name="Text Placeholder 10">
            <a:extLst>
              <a:ext uri="{FF2B5EF4-FFF2-40B4-BE49-F238E27FC236}">
                <a16:creationId xmlns:a16="http://schemas.microsoft.com/office/drawing/2014/main" id="{6D1B0E05-9C40-4BB7-B07F-D8FD6B11F6AF}"/>
              </a:ext>
            </a:extLst>
          </p:cNvPr>
          <p:cNvSpPr>
            <a:spLocks noGrp="1"/>
          </p:cNvSpPr>
          <p:nvPr>
            <p:ph type="body" sz="quarter" idx="14" hasCustomPrompt="1"/>
          </p:nvPr>
        </p:nvSpPr>
        <p:spPr>
          <a:xfrm>
            <a:off x="1070773"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sp>
        <p:nvSpPr>
          <p:cNvPr id="11" name="Text Placeholder 14">
            <a:extLst>
              <a:ext uri="{FF2B5EF4-FFF2-40B4-BE49-F238E27FC236}">
                <a16:creationId xmlns:a16="http://schemas.microsoft.com/office/drawing/2014/main" id="{FF94E508-0A60-413A-9DE0-DE8BDEC1FC2E}"/>
              </a:ext>
            </a:extLst>
          </p:cNvPr>
          <p:cNvSpPr>
            <a:spLocks noGrp="1"/>
          </p:cNvSpPr>
          <p:nvPr>
            <p:ph type="body" sz="quarter" idx="21" hasCustomPrompt="1"/>
          </p:nvPr>
        </p:nvSpPr>
        <p:spPr>
          <a:xfrm>
            <a:off x="4728372" y="4076963"/>
            <a:ext cx="2833338"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2" name="Text Placeholder 14">
            <a:extLst>
              <a:ext uri="{FF2B5EF4-FFF2-40B4-BE49-F238E27FC236}">
                <a16:creationId xmlns:a16="http://schemas.microsoft.com/office/drawing/2014/main" id="{3A34A8A7-647E-4685-A99B-1177931A13C7}"/>
              </a:ext>
            </a:extLst>
          </p:cNvPr>
          <p:cNvSpPr>
            <a:spLocks noGrp="1"/>
          </p:cNvSpPr>
          <p:nvPr>
            <p:ph type="body" sz="quarter" idx="23" hasCustomPrompt="1"/>
          </p:nvPr>
        </p:nvSpPr>
        <p:spPr>
          <a:xfrm>
            <a:off x="8595219" y="4076963"/>
            <a:ext cx="2833339"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3" name="Straight Connector 12">
            <a:extLst>
              <a:ext uri="{FF2B5EF4-FFF2-40B4-BE49-F238E27FC236}">
                <a16:creationId xmlns:a16="http://schemas.microsoft.com/office/drawing/2014/main" id="{FCECDC73-A31B-4C94-AE4B-BDC32D94F1EA}"/>
              </a:ext>
            </a:extLst>
          </p:cNvPr>
          <p:cNvCxnSpPr>
            <a:cxnSpLocks/>
          </p:cNvCxnSpPr>
          <p:nvPr userDrawn="1"/>
        </p:nvCxnSpPr>
        <p:spPr>
          <a:xfrm>
            <a:off x="860223"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Text Placeholder 10">
            <a:extLst>
              <a:ext uri="{FF2B5EF4-FFF2-40B4-BE49-F238E27FC236}">
                <a16:creationId xmlns:a16="http://schemas.microsoft.com/office/drawing/2014/main" id="{DD83A920-6634-4731-94D5-4186C82C6A93}"/>
              </a:ext>
            </a:extLst>
          </p:cNvPr>
          <p:cNvSpPr>
            <a:spLocks noGrp="1"/>
          </p:cNvSpPr>
          <p:nvPr>
            <p:ph type="body" sz="quarter" idx="24" hasCustomPrompt="1"/>
          </p:nvPr>
        </p:nvSpPr>
        <p:spPr>
          <a:xfrm>
            <a:off x="4937619"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sp>
        <p:nvSpPr>
          <p:cNvPr id="15" name="Text Placeholder 10">
            <a:extLst>
              <a:ext uri="{FF2B5EF4-FFF2-40B4-BE49-F238E27FC236}">
                <a16:creationId xmlns:a16="http://schemas.microsoft.com/office/drawing/2014/main" id="{16592B16-F73C-4572-ACB3-FBB03EE7EE7F}"/>
              </a:ext>
            </a:extLst>
          </p:cNvPr>
          <p:cNvSpPr>
            <a:spLocks noGrp="1"/>
          </p:cNvSpPr>
          <p:nvPr>
            <p:ph type="body" sz="quarter" idx="25" hasCustomPrompt="1"/>
          </p:nvPr>
        </p:nvSpPr>
        <p:spPr>
          <a:xfrm>
            <a:off x="8804467"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cxnSp>
        <p:nvCxnSpPr>
          <p:cNvPr id="27" name="Straight Connector 26">
            <a:extLst>
              <a:ext uri="{FF2B5EF4-FFF2-40B4-BE49-F238E27FC236}">
                <a16:creationId xmlns:a16="http://schemas.microsoft.com/office/drawing/2014/main" id="{E8685373-D021-44D0-B9F5-DD46F7C2EACA}"/>
              </a:ext>
            </a:extLst>
          </p:cNvPr>
          <p:cNvCxnSpPr>
            <a:cxnSpLocks/>
          </p:cNvCxnSpPr>
          <p:nvPr userDrawn="1"/>
        </p:nvCxnSpPr>
        <p:spPr>
          <a:xfrm>
            <a:off x="8593917" y="3939883"/>
            <a:ext cx="274111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B6020995-72BD-4944-B899-E6DA4064D131}"/>
              </a:ext>
            </a:extLst>
          </p:cNvPr>
          <p:cNvCxnSpPr>
            <a:cxnSpLocks/>
          </p:cNvCxnSpPr>
          <p:nvPr userDrawn="1"/>
        </p:nvCxnSpPr>
        <p:spPr>
          <a:xfrm>
            <a:off x="4727069"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C0C8E87B-2B7F-4A86-8EE0-6B1F9CDB72CD}"/>
              </a:ext>
            </a:extLst>
          </p:cNvPr>
          <p:cNvCxnSpPr>
            <a:cxnSpLocks/>
          </p:cNvCxnSpPr>
          <p:nvPr userDrawn="1"/>
        </p:nvCxnSpPr>
        <p:spPr>
          <a:xfrm>
            <a:off x="8593917"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009342"/>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1A4C966-5542-475A-B224-2E541D9AEB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spc="100" baseline="0">
                <a:solidFill>
                  <a:schemeClr val="bg2">
                    <a:lumMod val="25000"/>
                  </a:schemeClr>
                </a:solidFill>
                <a:latin typeface="Avenir Next LT Pro" panose="020B0504020202020204" pitchFamily="34" charset="0"/>
              </a:defRPr>
            </a:lvl1pPr>
          </a:lstStyle>
          <a:p>
            <a:r>
              <a:rPr lang="en-US" dirty="0"/>
              <a:t>8/03/20XX</a:t>
            </a:r>
          </a:p>
        </p:txBody>
      </p:sp>
      <p:sp>
        <p:nvSpPr>
          <p:cNvPr id="5" name="Footer Placeholder 4">
            <a:extLst>
              <a:ext uri="{FF2B5EF4-FFF2-40B4-BE49-F238E27FC236}">
                <a16:creationId xmlns:a16="http://schemas.microsoft.com/office/drawing/2014/main" id="{68F1E08C-E5A1-412C-88D3-C6BF9430DA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2">
                    <a:lumMod val="25000"/>
                  </a:schemeClr>
                </a:solidFill>
                <a:latin typeface="Avenir Next LT Pro" panose="020B0504020202020204"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466BAFCC-DBDE-4891-B3DD-4B3754E7DD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spc="100" baseline="0">
                <a:solidFill>
                  <a:schemeClr val="bg2">
                    <a:lumMod val="25000"/>
                  </a:schemeClr>
                </a:solidFill>
                <a:latin typeface="Avenir Next LT Pro" panose="020B0504020202020204" pitchFamily="34" charset="0"/>
              </a:defRPr>
            </a:lvl1p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28879585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59" r:id="rId12"/>
    <p:sldLayoutId id="2147483666" r:id="rId13"/>
    <p:sldLayoutId id="2147483667" r:id="rId14"/>
    <p:sldLayoutId id="2147483668" r:id="rId15"/>
    <p:sldLayoutId id="2147483669" r:id="rId16"/>
    <p:sldLayoutId id="2147483663" r:id="rId17"/>
    <p:sldLayoutId id="2147483665" r:id="rId18"/>
    <p:sldLayoutId id="2147483664" r:id="rId19"/>
    <p:sldLayoutId id="2147483661" r:id="rId20"/>
    <p:sldLayoutId id="2147483662" r:id="rId21"/>
  </p:sldLayoutIdLst>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nafisansari786.github.io/Nafis.github.io/" TargetMode="External"/><Relationship Id="rId1" Type="http://schemas.openxmlformats.org/officeDocument/2006/relationships/slideLayout" Target="../slideLayouts/slideLayout21.xml"/><Relationship Id="rId4" Type="http://schemas.microsoft.com/office/2007/relationships/hdphoto" Target="../media/hdphoto8.wdp"/></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D79862A8-72F8-4043-A021-816AC74E8776}"/>
              </a:ext>
            </a:extLst>
          </p:cNvPr>
          <p:cNvSpPr>
            <a:spLocks noGrp="1"/>
          </p:cNvSpPr>
          <p:nvPr>
            <p:ph type="subTitle" idx="1"/>
          </p:nvPr>
        </p:nvSpPr>
        <p:spPr>
          <a:xfrm>
            <a:off x="9573091" y="5970693"/>
            <a:ext cx="2618909" cy="777978"/>
          </a:xfrm>
          <a:effectLst>
            <a:outerShdw blurRad="50800" dist="38100" algn="l" rotWithShape="0">
              <a:prstClr val="black">
                <a:alpha val="75000"/>
              </a:prstClr>
            </a:outerShdw>
          </a:effectLst>
        </p:spPr>
        <p:txBody>
          <a:bodyPr/>
          <a:lstStyle/>
          <a:p>
            <a:r>
              <a:rPr lang="en-US" sz="2400" dirty="0"/>
              <a:t>Nafis Ansari​​</a:t>
            </a:r>
          </a:p>
        </p:txBody>
      </p:sp>
      <p:pic>
        <p:nvPicPr>
          <p:cNvPr id="19" name="Picture Placeholder 18" descr="A half booth, table, and chair at a restaurant">
            <a:extLst>
              <a:ext uri="{FF2B5EF4-FFF2-40B4-BE49-F238E27FC236}">
                <a16:creationId xmlns:a16="http://schemas.microsoft.com/office/drawing/2014/main" id="{43474057-1F43-4A8C-A00F-A151DC1D1075}"/>
              </a:ext>
            </a:extLst>
          </p:cNvPr>
          <p:cNvPicPr>
            <a:picLocks noGrp="1" noChangeAspect="1"/>
          </p:cNvPicPr>
          <p:nvPr>
            <p:ph type="pic" sz="quarter" idx="10"/>
          </p:nvPr>
        </p:nvPicPr>
        <p:blipFill rotWithShape="1">
          <a:blip r:embed="rId2" cstate="email">
            <a:alphaModFix amt="85000"/>
            <a:extLst>
              <a:ext uri="{28A0092B-C50C-407E-A947-70E740481C1C}">
                <a14:useLocalDpi xmlns:a14="http://schemas.microsoft.com/office/drawing/2010/main"/>
              </a:ext>
            </a:extLst>
          </a:blip>
          <a:srcRect/>
          <a:stretch/>
        </p:blipFill>
        <p:spPr>
          <a:xfrm>
            <a:off x="0" y="0"/>
            <a:ext cx="7677150" cy="6858000"/>
          </a:xfrm>
        </p:spPr>
      </p:pic>
      <p:sp>
        <p:nvSpPr>
          <p:cNvPr id="23" name="Text Placeholder 22">
            <a:extLst>
              <a:ext uri="{FF2B5EF4-FFF2-40B4-BE49-F238E27FC236}">
                <a16:creationId xmlns:a16="http://schemas.microsoft.com/office/drawing/2014/main" id="{0CBE6AF0-3BE0-469F-85B7-CC1F87C35F4C}"/>
              </a:ext>
            </a:extLst>
          </p:cNvPr>
          <p:cNvSpPr>
            <a:spLocks noGrp="1"/>
          </p:cNvSpPr>
          <p:nvPr>
            <p:ph type="body" sz="quarter" idx="11"/>
          </p:nvPr>
        </p:nvSpPr>
        <p:spPr>
          <a:xfrm>
            <a:off x="5678169" y="3943653"/>
            <a:ext cx="5893903" cy="1177157"/>
          </a:xfrm>
          <a:effectLst>
            <a:outerShdw blurRad="50800" dist="38100" dir="5400000" algn="t" rotWithShape="0">
              <a:prstClr val="black">
                <a:alpha val="56000"/>
              </a:prstClr>
            </a:outerShdw>
          </a:effectLst>
        </p:spPr>
        <p:txBody>
          <a:bodyPr/>
          <a:lstStyle/>
          <a:p>
            <a:r>
              <a:rPr lang="en-US" sz="8000" dirty="0">
                <a:solidFill>
                  <a:schemeClr val="bg1">
                    <a:alpha val="85000"/>
                  </a:schemeClr>
                </a:solidFill>
                <a:effectLst>
                  <a:glow>
                    <a:srgbClr val="FF0000"/>
                  </a:glow>
                  <a:outerShdw blurRad="50800" dist="50800" dir="5400000" sx="94000" sy="94000" algn="ctr" rotWithShape="0">
                    <a:srgbClr val="000000">
                      <a:alpha val="73000"/>
                    </a:srgbClr>
                  </a:outerShdw>
                </a:effectLst>
              </a:rPr>
              <a:t>Restaurant Success</a:t>
            </a:r>
          </a:p>
        </p:txBody>
      </p:sp>
      <p:sp>
        <p:nvSpPr>
          <p:cNvPr id="2" name="TextBox 1">
            <a:extLst>
              <a:ext uri="{FF2B5EF4-FFF2-40B4-BE49-F238E27FC236}">
                <a16:creationId xmlns:a16="http://schemas.microsoft.com/office/drawing/2014/main" id="{86743095-8244-4CD3-98EA-053F25975712}"/>
              </a:ext>
            </a:extLst>
          </p:cNvPr>
          <p:cNvSpPr txBox="1"/>
          <p:nvPr/>
        </p:nvSpPr>
        <p:spPr>
          <a:xfrm>
            <a:off x="3666737" y="1878496"/>
            <a:ext cx="7117220" cy="1754326"/>
          </a:xfrm>
          <a:prstGeom prst="rect">
            <a:avLst/>
          </a:prstGeom>
          <a:noFill/>
          <a:effectLst>
            <a:outerShdw blurRad="50800" dist="38100" dir="5400000" algn="t" rotWithShape="0">
              <a:prstClr val="black">
                <a:alpha val="75000"/>
              </a:prstClr>
            </a:outerShdw>
          </a:effectLst>
        </p:spPr>
        <p:txBody>
          <a:bodyPr wrap="square" rtlCol="0">
            <a:spAutoFit/>
          </a:bodyPr>
          <a:lstStyle/>
          <a:p>
            <a:r>
              <a:rPr lang="en-IN" sz="5400" b="1" dirty="0">
                <a:solidFill>
                  <a:schemeClr val="bg1"/>
                </a:solidFill>
                <a:latin typeface="Avenir Next LT Pro" panose="020B0504020202020204" pitchFamily="34" charset="0"/>
              </a:rPr>
              <a:t>User Engagement </a:t>
            </a:r>
            <a:r>
              <a:rPr lang="en-IN" sz="5400" b="1" dirty="0">
                <a:solidFill>
                  <a:schemeClr val="bg1"/>
                </a:solidFill>
                <a:latin typeface="+mj-lt"/>
              </a:rPr>
              <a:t>Analysis</a:t>
            </a:r>
          </a:p>
        </p:txBody>
      </p:sp>
    </p:spTree>
    <p:extLst>
      <p:ext uri="{BB962C8B-B14F-4D97-AF65-F5344CB8AC3E}">
        <p14:creationId xmlns:p14="http://schemas.microsoft.com/office/powerpoint/2010/main" val="2835773453"/>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A3F29">
            <a:alpha val="95000"/>
          </a:srgbClr>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F46A179-CDF1-4F6D-9590-3CDF185B583F}"/>
              </a:ext>
            </a:extLst>
          </p:cNvPr>
          <p:cNvSpPr txBox="1"/>
          <p:nvPr/>
        </p:nvSpPr>
        <p:spPr>
          <a:xfrm>
            <a:off x="11270973" y="6447215"/>
            <a:ext cx="443947" cy="246221"/>
          </a:xfrm>
          <a:prstGeom prst="rect">
            <a:avLst/>
          </a:prstGeom>
          <a:noFill/>
        </p:spPr>
        <p:txBody>
          <a:bodyPr wrap="square">
            <a:spAutoFit/>
          </a:bodyPr>
          <a:lstStyle/>
          <a:p>
            <a:fld id="{4F6357DA-28E9-40D3-918C-4D14E8263D81}" type="slidenum">
              <a:rPr lang="en-US" sz="1000" smtClean="0">
                <a:solidFill>
                  <a:schemeClr val="bg1"/>
                </a:solidFill>
                <a:latin typeface="Avenir Next LT Pro" panose="020B0504020202020204" pitchFamily="34" charset="0"/>
              </a:rPr>
              <a:pPr/>
              <a:t>10</a:t>
            </a:fld>
            <a:endParaRPr lang="en-US" sz="1000" dirty="0">
              <a:solidFill>
                <a:schemeClr val="bg1"/>
              </a:solidFill>
              <a:latin typeface="Avenir Next LT Pro" panose="020B0504020202020204" pitchFamily="34" charset="0"/>
            </a:endParaRPr>
          </a:p>
        </p:txBody>
      </p:sp>
      <p:pic>
        <p:nvPicPr>
          <p:cNvPr id="12" name="Picture Placeholder 9">
            <a:extLst>
              <a:ext uri="{FF2B5EF4-FFF2-40B4-BE49-F238E27FC236}">
                <a16:creationId xmlns:a16="http://schemas.microsoft.com/office/drawing/2014/main" id="{075D28D1-9BED-4BD6-A8F1-915525C838DB}"/>
              </a:ext>
              <a:ext uri="{C183D7F6-B498-43B3-948B-1728B52AA6E4}">
                <adec:decorative xmlns:adec="http://schemas.microsoft.com/office/drawing/2017/decorative" val="1"/>
              </a:ext>
            </a:extLst>
          </p:cNvPr>
          <p:cNvPicPr>
            <a:picLocks noGrp="1" noChangeAspect="1"/>
          </p:cNvPicPr>
          <p:nvPr>
            <p:ph type="pic" sz="quarter" idx="13"/>
          </p:nvPr>
        </p:nvPicPr>
        <p:blipFill>
          <a:blip r:embed="rId2" cstate="email">
            <a:alphaModFix amt="24000"/>
            <a:extLst>
              <a:ext uri="{BEBA8EAE-BF5A-486C-A8C5-ECC9F3942E4B}">
                <a14:imgProps xmlns:a14="http://schemas.microsoft.com/office/drawing/2010/main">
                  <a14:imgLayer r:embed="rId3">
                    <a14:imgEffect>
                      <a14:saturation sat="99000"/>
                    </a14:imgEffect>
                  </a14:imgLayer>
                </a14:imgProps>
              </a:ext>
              <a:ext uri="{28A0092B-C50C-407E-A947-70E740481C1C}">
                <a14:useLocalDpi xmlns:a14="http://schemas.microsoft.com/office/drawing/2010/main"/>
              </a:ext>
            </a:extLst>
          </a:blip>
          <a:srcRect/>
          <a:stretch>
            <a:fillRect/>
          </a:stretch>
        </p:blipFill>
        <p:spPr>
          <a:xfrm>
            <a:off x="0" y="3475909"/>
            <a:ext cx="12196763" cy="3429000"/>
          </a:xfrm>
          <a:noFill/>
          <a:effectLst/>
        </p:spPr>
      </p:pic>
      <p:sp>
        <p:nvSpPr>
          <p:cNvPr id="18" name="Subtitle 17">
            <a:extLst>
              <a:ext uri="{FF2B5EF4-FFF2-40B4-BE49-F238E27FC236}">
                <a16:creationId xmlns:a16="http://schemas.microsoft.com/office/drawing/2014/main" id="{37F7ED61-C894-4A41-AC49-EFA304B05229}"/>
              </a:ext>
            </a:extLst>
          </p:cNvPr>
          <p:cNvSpPr>
            <a:spLocks noGrp="1"/>
          </p:cNvSpPr>
          <p:nvPr>
            <p:ph type="subTitle" idx="1"/>
          </p:nvPr>
        </p:nvSpPr>
        <p:spPr>
          <a:xfrm>
            <a:off x="708991" y="689812"/>
            <a:ext cx="10432773" cy="3065065"/>
          </a:xfrm>
          <a:effectLst>
            <a:outerShdw blurRad="50800" dist="38100" dir="5400000" algn="t" rotWithShape="0">
              <a:prstClr val="black">
                <a:alpha val="75000"/>
              </a:prstClr>
            </a:outerShdw>
          </a:effectLst>
        </p:spPr>
        <p:txBody>
          <a:bodyPr/>
          <a:lstStyle/>
          <a:p>
            <a:pPr marL="285750" indent="-285750">
              <a:buFont typeface="Wingdings" panose="05000000000000000000" pitchFamily="2" charset="2"/>
              <a:buChar char="§"/>
            </a:pPr>
            <a:r>
              <a:rPr lang="en-US" sz="1800" dirty="0"/>
              <a:t>Data shows a general increase in average review, check-in, and tip counts as ratings improve from 1 to 4 stars.</a:t>
            </a:r>
          </a:p>
          <a:p>
            <a:pPr marL="285750" indent="-285750">
              <a:buFont typeface="Wingdings" panose="05000000000000000000" pitchFamily="2" charset="2"/>
              <a:buChar char="§"/>
            </a:pPr>
            <a:r>
              <a:rPr lang="en-US" sz="1800" dirty="0"/>
              <a:t>Restaurants rated 4 stars exhibit the highest engagement and shows a downward trend for rating above 4.</a:t>
            </a:r>
          </a:p>
          <a:p>
            <a:pPr marL="285750" indent="-285750">
              <a:buFont typeface="Wingdings" panose="05000000000000000000" pitchFamily="2" charset="2"/>
              <a:buChar char="§"/>
            </a:pPr>
            <a:r>
              <a:rPr lang="en-US" sz="1800" dirty="0"/>
              <a:t>The drop in engagement at 5.0 stars might suggest either a saturation point where fewer customers feel compelled to add their reviews, or a selectivity where AVG Engagement based on Rating Check-in Count only a small, satisfied audience frequents these establishments.</a:t>
            </a:r>
            <a:endParaRPr lang="en-US" dirty="0"/>
          </a:p>
        </p:txBody>
      </p:sp>
      <p:sp>
        <p:nvSpPr>
          <p:cNvPr id="4" name="TextBox 3">
            <a:extLst>
              <a:ext uri="{FF2B5EF4-FFF2-40B4-BE49-F238E27FC236}">
                <a16:creationId xmlns:a16="http://schemas.microsoft.com/office/drawing/2014/main" id="{432D9CC9-099C-4D75-B793-C32CB00FCE7A}"/>
              </a:ext>
            </a:extLst>
          </p:cNvPr>
          <p:cNvSpPr txBox="1"/>
          <p:nvPr/>
        </p:nvSpPr>
        <p:spPr>
          <a:xfrm>
            <a:off x="708991" y="157062"/>
            <a:ext cx="10481908" cy="461665"/>
          </a:xfrm>
          <a:prstGeom prst="rect">
            <a:avLst/>
          </a:prstGeom>
          <a:noFill/>
          <a:effectLst>
            <a:outerShdw blurRad="50800" dist="38100" dir="5400000" algn="t" rotWithShape="0">
              <a:prstClr val="black">
                <a:alpha val="75000"/>
              </a:prstClr>
            </a:outerShdw>
          </a:effectLst>
        </p:spPr>
        <p:txBody>
          <a:bodyPr wrap="none" rtlCol="0">
            <a:spAutoFit/>
          </a:bodyPr>
          <a:lstStyle/>
          <a:p>
            <a:r>
              <a:rPr lang="en-US" sz="2400" b="1" dirty="0">
                <a:solidFill>
                  <a:schemeClr val="bg1"/>
                </a:solidFill>
                <a:effectLst>
                  <a:outerShdw blurRad="50800" dist="38100" dir="5400000" algn="t" rotWithShape="0">
                    <a:prstClr val="black">
                      <a:alpha val="40000"/>
                    </a:prstClr>
                  </a:outerShdw>
                </a:effectLst>
                <a:latin typeface="+mj-lt"/>
              </a:rPr>
              <a:t>Do restaurants with higher engagement tend to have higher ratings?</a:t>
            </a:r>
            <a:endParaRPr lang="en-IN" sz="2400" b="1" dirty="0">
              <a:solidFill>
                <a:schemeClr val="bg1"/>
              </a:solidFill>
              <a:effectLst>
                <a:outerShdw blurRad="50800" dist="38100" dir="5400000" algn="t" rotWithShape="0">
                  <a:prstClr val="black">
                    <a:alpha val="40000"/>
                  </a:prstClr>
                </a:outerShdw>
              </a:effectLst>
              <a:latin typeface="+mj-lt"/>
            </a:endParaRPr>
          </a:p>
        </p:txBody>
      </p:sp>
      <p:pic>
        <p:nvPicPr>
          <p:cNvPr id="6" name="Picture 5">
            <a:extLst>
              <a:ext uri="{FF2B5EF4-FFF2-40B4-BE49-F238E27FC236}">
                <a16:creationId xmlns:a16="http://schemas.microsoft.com/office/drawing/2014/main" id="{86A2560B-6457-4ED9-9319-E1546657E8D4}"/>
              </a:ext>
            </a:extLst>
          </p:cNvPr>
          <p:cNvPicPr>
            <a:picLocks noChangeAspect="1"/>
          </p:cNvPicPr>
          <p:nvPr/>
        </p:nvPicPr>
        <p:blipFill>
          <a:blip r:embed="rId4">
            <a:alphaModFix/>
            <a:extLst>
              <a:ext uri="{BEBA8EAE-BF5A-486C-A8C5-ECC9F3942E4B}">
                <a14:imgProps xmlns:a14="http://schemas.microsoft.com/office/drawing/2010/main">
                  <a14:imgLayer r:embed="rId5">
                    <a14:imgEffect>
                      <a14:sharpenSoften amount="29000"/>
                    </a14:imgEffect>
                  </a14:imgLayer>
                </a14:imgProps>
              </a:ext>
            </a:extLst>
          </a:blip>
          <a:stretch>
            <a:fillRect/>
          </a:stretch>
        </p:blipFill>
        <p:spPr>
          <a:xfrm>
            <a:off x="557411" y="3475909"/>
            <a:ext cx="11077177" cy="3335182"/>
          </a:xfrm>
          <a:prstGeom prst="rect">
            <a:avLst/>
          </a:prstGeom>
          <a:solidFill>
            <a:schemeClr val="accent1"/>
          </a:solidFill>
          <a:effectLst>
            <a:outerShdw blurRad="50800" dist="38100" dir="5400000" algn="t" rotWithShape="0">
              <a:prstClr val="black">
                <a:alpha val="74000"/>
              </a:prstClr>
            </a:outerShdw>
            <a:softEdge rad="0"/>
          </a:effectLst>
          <a:scene3d>
            <a:camera prst="orthographicFront"/>
            <a:lightRig rig="threePt" dir="t"/>
          </a:scene3d>
          <a:sp3d>
            <a:bevelT/>
          </a:sp3d>
        </p:spPr>
      </p:pic>
    </p:spTree>
    <p:extLst>
      <p:ext uri="{BB962C8B-B14F-4D97-AF65-F5344CB8AC3E}">
        <p14:creationId xmlns:p14="http://schemas.microsoft.com/office/powerpoint/2010/main" val="3145633444"/>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A3F29">
            <a:alpha val="95000"/>
          </a:srgbClr>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F46A179-CDF1-4F6D-9590-3CDF185B583F}"/>
              </a:ext>
            </a:extLst>
          </p:cNvPr>
          <p:cNvSpPr txBox="1"/>
          <p:nvPr/>
        </p:nvSpPr>
        <p:spPr>
          <a:xfrm>
            <a:off x="11270973" y="6447215"/>
            <a:ext cx="443947" cy="246221"/>
          </a:xfrm>
          <a:prstGeom prst="rect">
            <a:avLst/>
          </a:prstGeom>
          <a:noFill/>
        </p:spPr>
        <p:txBody>
          <a:bodyPr wrap="square">
            <a:spAutoFit/>
          </a:bodyPr>
          <a:lstStyle/>
          <a:p>
            <a:fld id="{4F6357DA-28E9-40D3-918C-4D14E8263D81}" type="slidenum">
              <a:rPr lang="en-US" sz="1000" smtClean="0">
                <a:solidFill>
                  <a:schemeClr val="bg1"/>
                </a:solidFill>
                <a:latin typeface="Avenir Next LT Pro" panose="020B0504020202020204" pitchFamily="34" charset="0"/>
              </a:rPr>
              <a:pPr/>
              <a:t>11</a:t>
            </a:fld>
            <a:endParaRPr lang="en-US" sz="1000" dirty="0">
              <a:solidFill>
                <a:schemeClr val="bg1"/>
              </a:solidFill>
              <a:latin typeface="Avenir Next LT Pro" panose="020B0504020202020204" pitchFamily="34" charset="0"/>
            </a:endParaRPr>
          </a:p>
        </p:txBody>
      </p:sp>
      <p:pic>
        <p:nvPicPr>
          <p:cNvPr id="12" name="Picture Placeholder 9">
            <a:extLst>
              <a:ext uri="{FF2B5EF4-FFF2-40B4-BE49-F238E27FC236}">
                <a16:creationId xmlns:a16="http://schemas.microsoft.com/office/drawing/2014/main" id="{075D28D1-9BED-4BD6-A8F1-915525C838DB}"/>
              </a:ext>
              <a:ext uri="{C183D7F6-B498-43B3-948B-1728B52AA6E4}">
                <adec:decorative xmlns:adec="http://schemas.microsoft.com/office/drawing/2017/decorative" val="1"/>
              </a:ext>
            </a:extLst>
          </p:cNvPr>
          <p:cNvPicPr>
            <a:picLocks noGrp="1" noChangeAspect="1"/>
          </p:cNvPicPr>
          <p:nvPr>
            <p:ph type="pic" sz="quarter" idx="13"/>
          </p:nvPr>
        </p:nvPicPr>
        <p:blipFill>
          <a:blip r:embed="rId2" cstate="email">
            <a:alphaModFix amt="24000"/>
            <a:extLst>
              <a:ext uri="{BEBA8EAE-BF5A-486C-A8C5-ECC9F3942E4B}">
                <a14:imgProps xmlns:a14="http://schemas.microsoft.com/office/drawing/2010/main">
                  <a14:imgLayer r:embed="rId3">
                    <a14:imgEffect>
                      <a14:saturation sat="99000"/>
                    </a14:imgEffect>
                  </a14:imgLayer>
                </a14:imgProps>
              </a:ext>
              <a:ext uri="{28A0092B-C50C-407E-A947-70E740481C1C}">
                <a14:useLocalDpi xmlns:a14="http://schemas.microsoft.com/office/drawing/2010/main"/>
              </a:ext>
            </a:extLst>
          </a:blip>
          <a:srcRect/>
          <a:stretch>
            <a:fillRect/>
          </a:stretch>
        </p:blipFill>
        <p:spPr>
          <a:xfrm>
            <a:off x="0" y="3475909"/>
            <a:ext cx="12196763" cy="3429000"/>
          </a:xfrm>
          <a:noFill/>
          <a:effectLst/>
        </p:spPr>
      </p:pic>
      <p:sp>
        <p:nvSpPr>
          <p:cNvPr id="18" name="Subtitle 17">
            <a:extLst>
              <a:ext uri="{FF2B5EF4-FFF2-40B4-BE49-F238E27FC236}">
                <a16:creationId xmlns:a16="http://schemas.microsoft.com/office/drawing/2014/main" id="{37F7ED61-C894-4A41-AC49-EFA304B05229}"/>
              </a:ext>
            </a:extLst>
          </p:cNvPr>
          <p:cNvSpPr>
            <a:spLocks noGrp="1"/>
          </p:cNvSpPr>
          <p:nvPr>
            <p:ph type="subTitle" idx="1"/>
          </p:nvPr>
        </p:nvSpPr>
        <p:spPr>
          <a:xfrm>
            <a:off x="708991" y="1336672"/>
            <a:ext cx="10432773" cy="4090837"/>
          </a:xfrm>
          <a:effectLst>
            <a:outerShdw blurRad="50800" dist="38100" dir="5400000" algn="t" rotWithShape="0">
              <a:prstClr val="black">
                <a:alpha val="75000"/>
              </a:prstClr>
            </a:outerShdw>
          </a:effectLst>
        </p:spPr>
        <p:txBody>
          <a:bodyPr/>
          <a:lstStyle/>
          <a:p>
            <a:pPr marL="285750" indent="-285750">
              <a:buFont typeface="Wingdings" panose="05000000000000000000" pitchFamily="2" charset="2"/>
              <a:buChar char="§"/>
            </a:pPr>
            <a:r>
              <a:rPr lang="en-US" sz="1800" b="1" dirty="0">
                <a:effectLst>
                  <a:outerShdw blurRad="50800" dist="38100" dir="5400000" algn="t" rotWithShape="0">
                    <a:prstClr val="black">
                      <a:alpha val="75000"/>
                    </a:prstClr>
                  </a:outerShdw>
                </a:effectLst>
              </a:rPr>
              <a:t>Interlinked User Engagement:</a:t>
            </a:r>
            <a:r>
              <a:rPr lang="en-US" sz="1800" dirty="0">
                <a:effectLst>
                  <a:outerShdw blurRad="50800" dist="38100" dir="5400000" algn="t" rotWithShape="0">
                    <a:prstClr val="black">
                      <a:alpha val="75000"/>
                    </a:prstClr>
                  </a:outerShdw>
                </a:effectLst>
              </a:rPr>
              <a:t> The high correlations suggest that user engagement across different platforms (reviews, tips, and check-ins) is interconnected. When users engage with a business in one way (e.g., leaving a review), they are more likely to engage in other ways as well (e.g., leaving a tip or checking in).</a:t>
            </a:r>
          </a:p>
          <a:p>
            <a:endParaRPr lang="en-US" sz="1800" dirty="0">
              <a:effectLst>
                <a:outerShdw blurRad="50800" dist="38100" dir="5400000" algn="t" rotWithShape="0">
                  <a:prstClr val="black">
                    <a:alpha val="75000"/>
                  </a:prstClr>
                </a:outerShdw>
              </a:effectLst>
            </a:endParaRPr>
          </a:p>
          <a:p>
            <a:pPr marL="285750" indent="-285750">
              <a:buFont typeface="Wingdings" panose="05000000000000000000" pitchFamily="2" charset="2"/>
              <a:buChar char="§"/>
            </a:pPr>
            <a:r>
              <a:rPr lang="en-US" sz="1800" b="1" dirty="0">
                <a:effectLst>
                  <a:outerShdw blurRad="50800" dist="38100" dir="5400000" algn="t" rotWithShape="0">
                    <a:prstClr val="black">
                      <a:alpha val="75000"/>
                    </a:prstClr>
                  </a:outerShdw>
                </a:effectLst>
              </a:rPr>
              <a:t>Focus on Multi-Platform Engagement:</a:t>
            </a:r>
            <a:r>
              <a:rPr lang="en-US" sz="1800" dirty="0">
                <a:effectLst>
                  <a:outerShdw blurRad="50800" dist="38100" dir="5400000" algn="t" rotWithShape="0">
                    <a:prstClr val="black">
                      <a:alpha val="75000"/>
                    </a:prstClr>
                  </a:outerShdw>
                </a:effectLst>
              </a:rPr>
              <a:t> </a:t>
            </a:r>
          </a:p>
          <a:p>
            <a:r>
              <a:rPr lang="en-US" sz="1800" dirty="0">
                <a:effectLst>
                  <a:outerShdw blurRad="50800" dist="38100" dir="5400000" algn="t" rotWithShape="0">
                    <a:prstClr val="black">
                      <a:alpha val="75000"/>
                    </a:prstClr>
                  </a:outerShdw>
                </a:effectLst>
              </a:rPr>
              <a:t>    Businesses should focus on strategies that </a:t>
            </a:r>
          </a:p>
          <a:p>
            <a:r>
              <a:rPr lang="en-US" sz="1800" dirty="0">
                <a:effectLst>
                  <a:outerShdw blurRad="50800" dist="38100" dir="5400000" algn="t" rotWithShape="0">
                    <a:prstClr val="black">
                      <a:alpha val="75000"/>
                    </a:prstClr>
                  </a:outerShdw>
                </a:effectLst>
              </a:rPr>
              <a:t>    boost all types of user engagement. </a:t>
            </a:r>
          </a:p>
          <a:p>
            <a:r>
              <a:rPr lang="en-US" sz="1800" dirty="0">
                <a:effectLst>
                  <a:outerShdw blurRad="50800" dist="38100" dir="5400000" algn="t" rotWithShape="0">
                    <a:prstClr val="black">
                      <a:alpha val="75000"/>
                    </a:prstClr>
                  </a:outerShdw>
                </a:effectLst>
              </a:rPr>
              <a:t>    Increasing engagement in one area is likely </a:t>
            </a:r>
          </a:p>
          <a:p>
            <a:r>
              <a:rPr lang="en-US" sz="1800" dirty="0">
                <a:effectLst>
                  <a:outerShdw blurRad="50800" dist="38100" dir="5400000" algn="t" rotWithShape="0">
                    <a:prstClr val="black">
                      <a:alpha val="75000"/>
                    </a:prstClr>
                  </a:outerShdw>
                </a:effectLst>
              </a:rPr>
              <a:t>    to drive increases in others, leading to </a:t>
            </a:r>
          </a:p>
          <a:p>
            <a:r>
              <a:rPr lang="en-US" sz="1800" dirty="0">
                <a:effectLst>
                  <a:outerShdw blurRad="50800" dist="38100" dir="5400000" algn="t" rotWithShape="0">
                    <a:prstClr val="black">
                      <a:alpha val="75000"/>
                    </a:prstClr>
                  </a:outerShdw>
                </a:effectLst>
              </a:rPr>
              <a:t>    enhanced overall visibility and </a:t>
            </a:r>
          </a:p>
          <a:p>
            <a:r>
              <a:rPr lang="en-US" sz="1800" dirty="0">
                <a:effectLst>
                  <a:outerShdw blurRad="50800" dist="38100" dir="5400000" algn="t" rotWithShape="0">
                    <a:prstClr val="black">
                      <a:alpha val="75000"/>
                    </a:prstClr>
                  </a:outerShdw>
                </a:effectLst>
              </a:rPr>
              <a:t>    interaction with customers.</a:t>
            </a:r>
          </a:p>
        </p:txBody>
      </p:sp>
      <p:sp>
        <p:nvSpPr>
          <p:cNvPr id="4" name="TextBox 3">
            <a:extLst>
              <a:ext uri="{FF2B5EF4-FFF2-40B4-BE49-F238E27FC236}">
                <a16:creationId xmlns:a16="http://schemas.microsoft.com/office/drawing/2014/main" id="{432D9CC9-099C-4D75-B793-C32CB00FCE7A}"/>
              </a:ext>
            </a:extLst>
          </p:cNvPr>
          <p:cNvSpPr txBox="1"/>
          <p:nvPr/>
        </p:nvSpPr>
        <p:spPr>
          <a:xfrm>
            <a:off x="708991" y="345906"/>
            <a:ext cx="11159209" cy="830997"/>
          </a:xfrm>
          <a:prstGeom prst="rect">
            <a:avLst/>
          </a:prstGeom>
          <a:noFill/>
          <a:effectLst>
            <a:outerShdw blurRad="50800" dist="38100" dir="5400000" algn="t" rotWithShape="0">
              <a:prstClr val="black">
                <a:alpha val="75000"/>
              </a:prstClr>
            </a:outerShdw>
          </a:effectLst>
        </p:spPr>
        <p:txBody>
          <a:bodyPr wrap="none" rtlCol="0">
            <a:spAutoFit/>
          </a:bodyPr>
          <a:lstStyle/>
          <a:p>
            <a:r>
              <a:rPr lang="en-US" sz="2400" b="1" dirty="0">
                <a:solidFill>
                  <a:schemeClr val="bg1"/>
                </a:solidFill>
                <a:effectLst>
                  <a:outerShdw blurRad="50800" dist="38100" dir="5400000" algn="t" rotWithShape="0">
                    <a:prstClr val="black">
                      <a:alpha val="40000"/>
                    </a:prstClr>
                  </a:outerShdw>
                </a:effectLst>
                <a:latin typeface="+mj-lt"/>
              </a:rPr>
              <a:t>Is there a correlation between the number of reviews, tips, and check-ins </a:t>
            </a:r>
          </a:p>
          <a:p>
            <a:r>
              <a:rPr lang="en-US" sz="2400" b="1" dirty="0">
                <a:solidFill>
                  <a:schemeClr val="bg1"/>
                </a:solidFill>
                <a:effectLst>
                  <a:outerShdw blurRad="50800" dist="38100" dir="5400000" algn="t" rotWithShape="0">
                    <a:prstClr val="black">
                      <a:alpha val="40000"/>
                    </a:prstClr>
                  </a:outerShdw>
                </a:effectLst>
                <a:latin typeface="+mj-lt"/>
              </a:rPr>
              <a:t>for a business?</a:t>
            </a:r>
            <a:endParaRPr lang="en-IN" sz="2400" b="1" dirty="0">
              <a:solidFill>
                <a:schemeClr val="bg1"/>
              </a:solidFill>
              <a:effectLst>
                <a:outerShdw blurRad="50800" dist="38100" dir="5400000" algn="t" rotWithShape="0">
                  <a:prstClr val="black">
                    <a:alpha val="40000"/>
                  </a:prstClr>
                </a:outerShdw>
              </a:effectLst>
              <a:latin typeface="+mj-lt"/>
            </a:endParaRPr>
          </a:p>
        </p:txBody>
      </p:sp>
      <p:pic>
        <p:nvPicPr>
          <p:cNvPr id="3" name="Picture 2">
            <a:extLst>
              <a:ext uri="{FF2B5EF4-FFF2-40B4-BE49-F238E27FC236}">
                <a16:creationId xmlns:a16="http://schemas.microsoft.com/office/drawing/2014/main" id="{41272111-4D13-431D-88CF-E6A07DD39BAE}"/>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6654214" y="2456929"/>
            <a:ext cx="5276053" cy="4236507"/>
          </a:xfrm>
          <a:prstGeom prst="rect">
            <a:avLst/>
          </a:prstGeom>
          <a:noFill/>
          <a:effectLst>
            <a:outerShdw blurRad="50800" dist="38100" dir="5400000" algn="t" rotWithShape="0">
              <a:prstClr val="black">
                <a:alpha val="75000"/>
              </a:prstClr>
            </a:outerShdw>
            <a:softEdge rad="0"/>
          </a:effectLst>
          <a:scene3d>
            <a:camera prst="orthographicFront"/>
            <a:lightRig rig="threePt" dir="t"/>
          </a:scene3d>
          <a:sp3d>
            <a:bevelT/>
          </a:sp3d>
        </p:spPr>
      </p:pic>
    </p:spTree>
    <p:extLst>
      <p:ext uri="{BB962C8B-B14F-4D97-AF65-F5344CB8AC3E}">
        <p14:creationId xmlns:p14="http://schemas.microsoft.com/office/powerpoint/2010/main" val="412712911"/>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A3F29">
            <a:alpha val="95000"/>
          </a:srgbClr>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F46A179-CDF1-4F6D-9590-3CDF185B583F}"/>
              </a:ext>
            </a:extLst>
          </p:cNvPr>
          <p:cNvSpPr txBox="1"/>
          <p:nvPr/>
        </p:nvSpPr>
        <p:spPr>
          <a:xfrm>
            <a:off x="11270973" y="6447215"/>
            <a:ext cx="443947" cy="246221"/>
          </a:xfrm>
          <a:prstGeom prst="rect">
            <a:avLst/>
          </a:prstGeom>
          <a:noFill/>
        </p:spPr>
        <p:txBody>
          <a:bodyPr wrap="square">
            <a:spAutoFit/>
          </a:bodyPr>
          <a:lstStyle/>
          <a:p>
            <a:fld id="{4F6357DA-28E9-40D3-918C-4D14E8263D81}" type="slidenum">
              <a:rPr lang="en-US" sz="1000" smtClean="0">
                <a:solidFill>
                  <a:schemeClr val="bg1"/>
                </a:solidFill>
                <a:latin typeface="Avenir Next LT Pro" panose="020B0504020202020204" pitchFamily="34" charset="0"/>
              </a:rPr>
              <a:pPr/>
              <a:t>12</a:t>
            </a:fld>
            <a:endParaRPr lang="en-US" sz="1000" dirty="0">
              <a:solidFill>
                <a:schemeClr val="bg1"/>
              </a:solidFill>
              <a:latin typeface="Avenir Next LT Pro" panose="020B0504020202020204" pitchFamily="34" charset="0"/>
            </a:endParaRPr>
          </a:p>
        </p:txBody>
      </p:sp>
      <p:pic>
        <p:nvPicPr>
          <p:cNvPr id="12" name="Picture Placeholder 9">
            <a:extLst>
              <a:ext uri="{FF2B5EF4-FFF2-40B4-BE49-F238E27FC236}">
                <a16:creationId xmlns:a16="http://schemas.microsoft.com/office/drawing/2014/main" id="{075D28D1-9BED-4BD6-A8F1-915525C838DB}"/>
              </a:ext>
              <a:ext uri="{C183D7F6-B498-43B3-948B-1728B52AA6E4}">
                <adec:decorative xmlns:adec="http://schemas.microsoft.com/office/drawing/2017/decorative" val="1"/>
              </a:ext>
            </a:extLst>
          </p:cNvPr>
          <p:cNvPicPr>
            <a:picLocks noGrp="1" noChangeAspect="1"/>
          </p:cNvPicPr>
          <p:nvPr>
            <p:ph type="pic" sz="quarter" idx="13"/>
          </p:nvPr>
        </p:nvPicPr>
        <p:blipFill>
          <a:blip r:embed="rId2" cstate="email">
            <a:alphaModFix amt="24000"/>
            <a:extLst>
              <a:ext uri="{BEBA8EAE-BF5A-486C-A8C5-ECC9F3942E4B}">
                <a14:imgProps xmlns:a14="http://schemas.microsoft.com/office/drawing/2010/main">
                  <a14:imgLayer r:embed="rId3">
                    <a14:imgEffect>
                      <a14:saturation sat="99000"/>
                    </a14:imgEffect>
                  </a14:imgLayer>
                </a14:imgProps>
              </a:ext>
              <a:ext uri="{28A0092B-C50C-407E-A947-70E740481C1C}">
                <a14:useLocalDpi xmlns:a14="http://schemas.microsoft.com/office/drawing/2010/main"/>
              </a:ext>
            </a:extLst>
          </a:blip>
          <a:srcRect/>
          <a:stretch>
            <a:fillRect/>
          </a:stretch>
        </p:blipFill>
        <p:spPr>
          <a:xfrm>
            <a:off x="0" y="3429000"/>
            <a:ext cx="12196763" cy="3429000"/>
          </a:xfrm>
          <a:noFill/>
          <a:effectLst/>
        </p:spPr>
      </p:pic>
      <p:sp>
        <p:nvSpPr>
          <p:cNvPr id="18" name="Subtitle 17">
            <a:extLst>
              <a:ext uri="{FF2B5EF4-FFF2-40B4-BE49-F238E27FC236}">
                <a16:creationId xmlns:a16="http://schemas.microsoft.com/office/drawing/2014/main" id="{37F7ED61-C894-4A41-AC49-EFA304B05229}"/>
              </a:ext>
            </a:extLst>
          </p:cNvPr>
          <p:cNvSpPr>
            <a:spLocks noGrp="1"/>
          </p:cNvSpPr>
          <p:nvPr>
            <p:ph type="subTitle" idx="1"/>
          </p:nvPr>
        </p:nvSpPr>
        <p:spPr>
          <a:xfrm>
            <a:off x="708991" y="1369444"/>
            <a:ext cx="10432773" cy="3065065"/>
          </a:xfrm>
          <a:effectLst>
            <a:outerShdw blurRad="50800" dist="38100" dir="5400000" algn="t" rotWithShape="0">
              <a:prstClr val="black">
                <a:alpha val="75000"/>
              </a:prstClr>
            </a:outerShdw>
          </a:effectLst>
        </p:spPr>
        <p:txBody>
          <a:bodyPr/>
          <a:lstStyle/>
          <a:p>
            <a:pPr marL="285750" indent="-285750">
              <a:buFont typeface="Wingdings" panose="05000000000000000000" pitchFamily="2" charset="2"/>
              <a:buChar char="§"/>
            </a:pPr>
            <a:r>
              <a:rPr lang="en-US" sz="2000" dirty="0">
                <a:effectLst>
                  <a:outerShdw blurRad="50800" dist="38100" dir="5400000" algn="t" rotWithShape="0">
                    <a:prstClr val="black">
                      <a:alpha val="75000"/>
                    </a:prstClr>
                  </a:outerShdw>
                </a:effectLst>
              </a:rPr>
              <a:t>Data indicates a clear correlation between higher ratings and increased user engagement across reviews, tips, and check-ins.</a:t>
            </a:r>
          </a:p>
          <a:p>
            <a:endParaRPr lang="en-US" sz="2000" dirty="0">
              <a:effectLst>
                <a:outerShdw blurRad="50800" dist="38100" dir="5400000" algn="t" rotWithShape="0">
                  <a:prstClr val="black">
                    <a:alpha val="75000"/>
                  </a:prstClr>
                </a:outerShdw>
              </a:effectLst>
            </a:endParaRPr>
          </a:p>
          <a:p>
            <a:pPr marL="285750" indent="-285750">
              <a:buFont typeface="Wingdings" panose="05000000000000000000" pitchFamily="2" charset="2"/>
              <a:buChar char="§"/>
            </a:pPr>
            <a:r>
              <a:rPr lang="en-US" sz="2000" dirty="0">
                <a:effectLst>
                  <a:outerShdw blurRad="50800" dist="38100" dir="5400000" algn="t" rotWithShape="0">
                    <a:prstClr val="black">
                      <a:alpha val="75000"/>
                    </a:prstClr>
                  </a:outerShdw>
                </a:effectLst>
              </a:rPr>
              <a:t>This pattern underscores the importance of maintaining high service and quality standards, as these appear to drive more reviews, check-ins, and tips, which are critical metrics of customer engagement and satisfaction.</a:t>
            </a:r>
          </a:p>
        </p:txBody>
      </p:sp>
      <p:sp>
        <p:nvSpPr>
          <p:cNvPr id="4" name="TextBox 3">
            <a:extLst>
              <a:ext uri="{FF2B5EF4-FFF2-40B4-BE49-F238E27FC236}">
                <a16:creationId xmlns:a16="http://schemas.microsoft.com/office/drawing/2014/main" id="{432D9CC9-099C-4D75-B793-C32CB00FCE7A}"/>
              </a:ext>
            </a:extLst>
          </p:cNvPr>
          <p:cNvSpPr txBox="1"/>
          <p:nvPr/>
        </p:nvSpPr>
        <p:spPr>
          <a:xfrm>
            <a:off x="708991" y="157062"/>
            <a:ext cx="10600146" cy="830997"/>
          </a:xfrm>
          <a:prstGeom prst="rect">
            <a:avLst/>
          </a:prstGeom>
          <a:noFill/>
          <a:effectLst>
            <a:outerShdw blurRad="50800" dist="38100" dir="5400000" algn="t" rotWithShape="0">
              <a:prstClr val="black">
                <a:alpha val="75000"/>
              </a:prstClr>
            </a:outerShdw>
          </a:effectLst>
        </p:spPr>
        <p:txBody>
          <a:bodyPr wrap="none" rtlCol="0">
            <a:spAutoFit/>
          </a:bodyPr>
          <a:lstStyle/>
          <a:p>
            <a:r>
              <a:rPr lang="en-US" sz="2400" b="1" dirty="0">
                <a:solidFill>
                  <a:schemeClr val="bg1"/>
                </a:solidFill>
                <a:effectLst>
                  <a:outerShdw blurRad="50800" dist="38100" dir="5400000" algn="t" rotWithShape="0">
                    <a:prstClr val="black">
                      <a:alpha val="75000"/>
                    </a:prstClr>
                  </a:outerShdw>
                </a:effectLst>
                <a:latin typeface="+mj-lt"/>
              </a:rPr>
              <a:t>Is there a difference in the user engagement between high-rated and </a:t>
            </a:r>
          </a:p>
          <a:p>
            <a:r>
              <a:rPr lang="en-US" sz="2400" b="1" dirty="0">
                <a:solidFill>
                  <a:schemeClr val="bg1"/>
                </a:solidFill>
                <a:effectLst>
                  <a:outerShdw blurRad="50800" dist="38100" dir="5400000" algn="t" rotWithShape="0">
                    <a:prstClr val="black">
                      <a:alpha val="75000"/>
                    </a:prstClr>
                  </a:outerShdw>
                </a:effectLst>
                <a:latin typeface="+mj-lt"/>
              </a:rPr>
              <a:t>low-rated businesses?</a:t>
            </a:r>
            <a:endParaRPr lang="en-IN" sz="2400" b="1" dirty="0">
              <a:solidFill>
                <a:schemeClr val="bg1"/>
              </a:solidFill>
              <a:effectLst>
                <a:outerShdw blurRad="50800" dist="38100" dir="5400000" algn="t" rotWithShape="0">
                  <a:prstClr val="black">
                    <a:alpha val="75000"/>
                  </a:prstClr>
                </a:outerShdw>
              </a:effectLst>
              <a:latin typeface="+mj-lt"/>
            </a:endParaRPr>
          </a:p>
        </p:txBody>
      </p:sp>
      <p:pic>
        <p:nvPicPr>
          <p:cNvPr id="7" name="Picture 6">
            <a:extLst>
              <a:ext uri="{FF2B5EF4-FFF2-40B4-BE49-F238E27FC236}">
                <a16:creationId xmlns:a16="http://schemas.microsoft.com/office/drawing/2014/main" id="{C208E803-D343-4474-BDFE-C06F98B36ACD}"/>
              </a:ext>
            </a:extLst>
          </p:cNvPr>
          <p:cNvPicPr>
            <a:picLocks noChangeAspect="1"/>
          </p:cNvPicPr>
          <p:nvPr/>
        </p:nvPicPr>
        <p:blipFill>
          <a:blip r:embed="rId4">
            <a:alphaModFix/>
            <a:extLst>
              <a:ext uri="{BEBA8EAE-BF5A-486C-A8C5-ECC9F3942E4B}">
                <a14:imgProps xmlns:a14="http://schemas.microsoft.com/office/drawing/2010/main">
                  <a14:imgLayer r:embed="rId5">
                    <a14:imgEffect>
                      <a14:sharpenSoften amount="19000"/>
                    </a14:imgEffect>
                  </a14:imgLayer>
                </a14:imgProps>
              </a:ext>
            </a:extLst>
          </a:blip>
          <a:stretch>
            <a:fillRect/>
          </a:stretch>
        </p:blipFill>
        <p:spPr>
          <a:xfrm>
            <a:off x="2727271" y="3994472"/>
            <a:ext cx="6396212" cy="1860061"/>
          </a:xfrm>
          <a:prstGeom prst="rect">
            <a:avLst/>
          </a:prstGeom>
          <a:effectLst>
            <a:outerShdw blurRad="50800" dist="38100" dir="5400000" algn="t" rotWithShape="0">
              <a:prstClr val="black">
                <a:alpha val="75000"/>
              </a:prstClr>
            </a:outerShdw>
            <a:softEdge rad="0"/>
          </a:effectLst>
        </p:spPr>
      </p:pic>
    </p:spTree>
    <p:extLst>
      <p:ext uri="{BB962C8B-B14F-4D97-AF65-F5344CB8AC3E}">
        <p14:creationId xmlns:p14="http://schemas.microsoft.com/office/powerpoint/2010/main" val="4272026656"/>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A3F29">
            <a:alpha val="95000"/>
          </a:srgbClr>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F46A179-CDF1-4F6D-9590-3CDF185B583F}"/>
              </a:ext>
            </a:extLst>
          </p:cNvPr>
          <p:cNvSpPr txBox="1"/>
          <p:nvPr/>
        </p:nvSpPr>
        <p:spPr>
          <a:xfrm>
            <a:off x="11270973" y="6447215"/>
            <a:ext cx="443947" cy="246221"/>
          </a:xfrm>
          <a:prstGeom prst="rect">
            <a:avLst/>
          </a:prstGeom>
          <a:noFill/>
        </p:spPr>
        <p:txBody>
          <a:bodyPr wrap="square">
            <a:spAutoFit/>
          </a:bodyPr>
          <a:lstStyle/>
          <a:p>
            <a:fld id="{4F6357DA-28E9-40D3-918C-4D14E8263D81}" type="slidenum">
              <a:rPr lang="en-US" sz="1000" smtClean="0">
                <a:solidFill>
                  <a:schemeClr val="bg1"/>
                </a:solidFill>
                <a:latin typeface="Avenir Next LT Pro" panose="020B0504020202020204" pitchFamily="34" charset="0"/>
              </a:rPr>
              <a:pPr/>
              <a:t>13</a:t>
            </a:fld>
            <a:endParaRPr lang="en-US" sz="1000" dirty="0">
              <a:solidFill>
                <a:schemeClr val="bg1"/>
              </a:solidFill>
              <a:latin typeface="Avenir Next LT Pro" panose="020B0504020202020204" pitchFamily="34" charset="0"/>
            </a:endParaRPr>
          </a:p>
        </p:txBody>
      </p:sp>
      <p:pic>
        <p:nvPicPr>
          <p:cNvPr id="12" name="Picture Placeholder 9">
            <a:extLst>
              <a:ext uri="{FF2B5EF4-FFF2-40B4-BE49-F238E27FC236}">
                <a16:creationId xmlns:a16="http://schemas.microsoft.com/office/drawing/2014/main" id="{075D28D1-9BED-4BD6-A8F1-915525C838DB}"/>
              </a:ext>
              <a:ext uri="{C183D7F6-B498-43B3-948B-1728B52AA6E4}">
                <adec:decorative xmlns:adec="http://schemas.microsoft.com/office/drawing/2017/decorative" val="1"/>
              </a:ext>
            </a:extLst>
          </p:cNvPr>
          <p:cNvPicPr>
            <a:picLocks noGrp="1" noChangeAspect="1"/>
          </p:cNvPicPr>
          <p:nvPr>
            <p:ph type="pic" sz="quarter" idx="13"/>
          </p:nvPr>
        </p:nvPicPr>
        <p:blipFill>
          <a:blip r:embed="rId2" cstate="email">
            <a:alphaModFix amt="24000"/>
            <a:extLst>
              <a:ext uri="{BEBA8EAE-BF5A-486C-A8C5-ECC9F3942E4B}">
                <a14:imgProps xmlns:a14="http://schemas.microsoft.com/office/drawing/2010/main">
                  <a14:imgLayer r:embed="rId3">
                    <a14:imgEffect>
                      <a14:saturation sat="99000"/>
                    </a14:imgEffect>
                  </a14:imgLayer>
                </a14:imgProps>
              </a:ext>
              <a:ext uri="{28A0092B-C50C-407E-A947-70E740481C1C}">
                <a14:useLocalDpi xmlns:a14="http://schemas.microsoft.com/office/drawing/2010/main"/>
              </a:ext>
            </a:extLst>
          </a:blip>
          <a:srcRect/>
          <a:stretch>
            <a:fillRect/>
          </a:stretch>
        </p:blipFill>
        <p:spPr>
          <a:xfrm>
            <a:off x="0" y="3429000"/>
            <a:ext cx="12196763" cy="3429000"/>
          </a:xfrm>
          <a:noFill/>
          <a:effectLst/>
        </p:spPr>
      </p:pic>
      <p:sp>
        <p:nvSpPr>
          <p:cNvPr id="18" name="Subtitle 17">
            <a:extLst>
              <a:ext uri="{FF2B5EF4-FFF2-40B4-BE49-F238E27FC236}">
                <a16:creationId xmlns:a16="http://schemas.microsoft.com/office/drawing/2014/main" id="{37F7ED61-C894-4A41-AC49-EFA304B05229}"/>
              </a:ext>
            </a:extLst>
          </p:cNvPr>
          <p:cNvSpPr>
            <a:spLocks noGrp="1"/>
          </p:cNvSpPr>
          <p:nvPr>
            <p:ph type="subTitle" idx="1"/>
          </p:nvPr>
        </p:nvSpPr>
        <p:spPr>
          <a:xfrm>
            <a:off x="708990" y="834423"/>
            <a:ext cx="10432773" cy="3065065"/>
          </a:xfrm>
          <a:effectLst>
            <a:outerShdw blurRad="50800" dist="38100" dir="5400000" algn="t" rotWithShape="0">
              <a:prstClr val="black">
                <a:alpha val="75000"/>
              </a:prstClr>
            </a:outerShdw>
          </a:effectLst>
        </p:spPr>
        <p:txBody>
          <a:bodyPr/>
          <a:lstStyle/>
          <a:p>
            <a:pPr marL="285750" indent="-285750">
              <a:buFont typeface="Wingdings" panose="05000000000000000000" pitchFamily="2" charset="2"/>
              <a:buChar char="§"/>
            </a:pPr>
            <a:r>
              <a:rPr lang="en-US" sz="2000" dirty="0">
                <a:effectLst>
                  <a:outerShdw blurRad="50800" dist="38100" dir="5400000" algn="t" rotWithShape="0">
                    <a:prstClr val="black">
                      <a:alpha val="75000"/>
                    </a:prstClr>
                  </a:outerShdw>
                </a:effectLst>
              </a:rPr>
              <a:t>Philadelphia emerges as the top city with the highest success score, indicating a combination of high ratings and active user engagement.</a:t>
            </a:r>
          </a:p>
          <a:p>
            <a:pPr marL="285750" indent="-285750">
              <a:buFont typeface="Wingdings" panose="05000000000000000000" pitchFamily="2" charset="2"/>
              <a:buChar char="§"/>
            </a:pPr>
            <a:r>
              <a:rPr lang="en-US" sz="2000" dirty="0">
                <a:effectLst>
                  <a:outerShdw blurRad="50800" dist="38100" dir="5400000" algn="t" rotWithShape="0">
                    <a:prstClr val="black">
                      <a:alpha val="75000"/>
                    </a:prstClr>
                  </a:outerShdw>
                </a:effectLst>
              </a:rPr>
              <a:t>Following Philadelphia, Tampa, Indianapolis, and Tucson rank among the top cities with significant success scores, suggesting thriving restaurant scenes in these areas.</a:t>
            </a:r>
          </a:p>
        </p:txBody>
      </p:sp>
      <p:sp>
        <p:nvSpPr>
          <p:cNvPr id="4" name="TextBox 3">
            <a:extLst>
              <a:ext uri="{FF2B5EF4-FFF2-40B4-BE49-F238E27FC236}">
                <a16:creationId xmlns:a16="http://schemas.microsoft.com/office/drawing/2014/main" id="{432D9CC9-099C-4D75-B793-C32CB00FCE7A}"/>
              </a:ext>
            </a:extLst>
          </p:cNvPr>
          <p:cNvSpPr txBox="1"/>
          <p:nvPr/>
        </p:nvSpPr>
        <p:spPr>
          <a:xfrm>
            <a:off x="708991" y="157062"/>
            <a:ext cx="11236538" cy="430887"/>
          </a:xfrm>
          <a:prstGeom prst="rect">
            <a:avLst/>
          </a:prstGeom>
          <a:noFill/>
          <a:effectLst>
            <a:outerShdw blurRad="50800" dist="38100" dir="5400000" algn="t" rotWithShape="0">
              <a:prstClr val="black">
                <a:alpha val="75000"/>
              </a:prstClr>
            </a:outerShdw>
          </a:effectLst>
        </p:spPr>
        <p:txBody>
          <a:bodyPr wrap="none" rtlCol="0">
            <a:spAutoFit/>
          </a:bodyPr>
          <a:lstStyle/>
          <a:p>
            <a:r>
              <a:rPr lang="en-US" sz="2200" b="1" dirty="0">
                <a:solidFill>
                  <a:schemeClr val="bg1"/>
                </a:solidFill>
                <a:effectLst>
                  <a:outerShdw blurRad="50800" dist="38100" dir="5400000" algn="t" rotWithShape="0">
                    <a:prstClr val="black">
                      <a:alpha val="75000"/>
                    </a:prstClr>
                  </a:outerShdw>
                </a:effectLst>
                <a:latin typeface="+mj-lt"/>
              </a:rPr>
              <a:t>How do the success metrics of restaurants vary across different states and cities?</a:t>
            </a:r>
            <a:endParaRPr lang="en-IN" sz="2200" b="1" dirty="0">
              <a:solidFill>
                <a:schemeClr val="bg1"/>
              </a:solidFill>
              <a:effectLst>
                <a:outerShdw blurRad="50800" dist="38100" dir="5400000" algn="t" rotWithShape="0">
                  <a:prstClr val="black">
                    <a:alpha val="75000"/>
                  </a:prstClr>
                </a:outerShdw>
              </a:effectLst>
              <a:latin typeface="+mj-lt"/>
            </a:endParaRPr>
          </a:p>
        </p:txBody>
      </p:sp>
      <p:pic>
        <p:nvPicPr>
          <p:cNvPr id="6" name="Picture 5">
            <a:extLst>
              <a:ext uri="{FF2B5EF4-FFF2-40B4-BE49-F238E27FC236}">
                <a16:creationId xmlns:a16="http://schemas.microsoft.com/office/drawing/2014/main" id="{C1376BE2-8F9A-4C1E-9C5D-038EF153739D}"/>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0000"/>
                    </a14:imgEffect>
                  </a14:imgLayer>
                </a14:imgProps>
              </a:ext>
            </a:extLst>
          </a:blip>
          <a:stretch>
            <a:fillRect/>
          </a:stretch>
        </p:blipFill>
        <p:spPr>
          <a:xfrm>
            <a:off x="3581399" y="2420535"/>
            <a:ext cx="8486775" cy="4340016"/>
          </a:xfrm>
          <a:prstGeom prst="rect">
            <a:avLst/>
          </a:prstGeom>
          <a:noFill/>
          <a:effectLst>
            <a:outerShdw blurRad="50800" dist="38100" dir="5400000" algn="t" rotWithShape="0">
              <a:prstClr val="black">
                <a:alpha val="75000"/>
              </a:prstClr>
            </a:outerShdw>
            <a:softEdge rad="38100"/>
          </a:effectLst>
        </p:spPr>
      </p:pic>
    </p:spTree>
    <p:extLst>
      <p:ext uri="{BB962C8B-B14F-4D97-AF65-F5344CB8AC3E}">
        <p14:creationId xmlns:p14="http://schemas.microsoft.com/office/powerpoint/2010/main" val="1322726296"/>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A3F29">
            <a:alpha val="95000"/>
          </a:srgbClr>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F46A179-CDF1-4F6D-9590-3CDF185B583F}"/>
              </a:ext>
            </a:extLst>
          </p:cNvPr>
          <p:cNvSpPr txBox="1"/>
          <p:nvPr/>
        </p:nvSpPr>
        <p:spPr>
          <a:xfrm>
            <a:off x="11270973" y="6447215"/>
            <a:ext cx="443947" cy="246221"/>
          </a:xfrm>
          <a:prstGeom prst="rect">
            <a:avLst/>
          </a:prstGeom>
          <a:noFill/>
        </p:spPr>
        <p:txBody>
          <a:bodyPr wrap="square">
            <a:spAutoFit/>
          </a:bodyPr>
          <a:lstStyle/>
          <a:p>
            <a:fld id="{4F6357DA-28E9-40D3-918C-4D14E8263D81}" type="slidenum">
              <a:rPr lang="en-US" sz="1000" smtClean="0">
                <a:solidFill>
                  <a:schemeClr val="bg1"/>
                </a:solidFill>
                <a:latin typeface="Avenir Next LT Pro" panose="020B0504020202020204" pitchFamily="34" charset="0"/>
              </a:rPr>
              <a:pPr/>
              <a:t>14</a:t>
            </a:fld>
            <a:endParaRPr lang="en-US" sz="1000" dirty="0">
              <a:solidFill>
                <a:schemeClr val="bg1"/>
              </a:solidFill>
              <a:latin typeface="Avenir Next LT Pro" panose="020B0504020202020204" pitchFamily="34" charset="0"/>
            </a:endParaRPr>
          </a:p>
        </p:txBody>
      </p:sp>
      <p:pic>
        <p:nvPicPr>
          <p:cNvPr id="12" name="Picture Placeholder 9">
            <a:extLst>
              <a:ext uri="{FF2B5EF4-FFF2-40B4-BE49-F238E27FC236}">
                <a16:creationId xmlns:a16="http://schemas.microsoft.com/office/drawing/2014/main" id="{075D28D1-9BED-4BD6-A8F1-915525C838DB}"/>
              </a:ext>
              <a:ext uri="{C183D7F6-B498-43B3-948B-1728B52AA6E4}">
                <adec:decorative xmlns:adec="http://schemas.microsoft.com/office/drawing/2017/decorative" val="1"/>
              </a:ext>
            </a:extLst>
          </p:cNvPr>
          <p:cNvPicPr>
            <a:picLocks noGrp="1" noChangeAspect="1"/>
          </p:cNvPicPr>
          <p:nvPr>
            <p:ph type="pic" sz="quarter" idx="13"/>
          </p:nvPr>
        </p:nvPicPr>
        <p:blipFill>
          <a:blip r:embed="rId2" cstate="email">
            <a:alphaModFix amt="24000"/>
            <a:extLst>
              <a:ext uri="{BEBA8EAE-BF5A-486C-A8C5-ECC9F3942E4B}">
                <a14:imgProps xmlns:a14="http://schemas.microsoft.com/office/drawing/2010/main">
                  <a14:imgLayer r:embed="rId3">
                    <a14:imgEffect>
                      <a14:saturation sat="99000"/>
                    </a14:imgEffect>
                  </a14:imgLayer>
                </a14:imgProps>
              </a:ext>
              <a:ext uri="{28A0092B-C50C-407E-A947-70E740481C1C}">
                <a14:useLocalDpi xmlns:a14="http://schemas.microsoft.com/office/drawing/2010/main"/>
              </a:ext>
            </a:extLst>
          </a:blip>
          <a:srcRect/>
          <a:stretch>
            <a:fillRect/>
          </a:stretch>
        </p:blipFill>
        <p:spPr>
          <a:xfrm>
            <a:off x="0" y="3429000"/>
            <a:ext cx="12196763" cy="3429000"/>
          </a:xfrm>
          <a:noFill/>
          <a:effectLst/>
        </p:spPr>
      </p:pic>
      <p:sp>
        <p:nvSpPr>
          <p:cNvPr id="18" name="Subtitle 17">
            <a:extLst>
              <a:ext uri="{FF2B5EF4-FFF2-40B4-BE49-F238E27FC236}">
                <a16:creationId xmlns:a16="http://schemas.microsoft.com/office/drawing/2014/main" id="{37F7ED61-C894-4A41-AC49-EFA304B05229}"/>
              </a:ext>
            </a:extLst>
          </p:cNvPr>
          <p:cNvSpPr>
            <a:spLocks noGrp="1"/>
          </p:cNvSpPr>
          <p:nvPr>
            <p:ph type="subTitle" idx="1"/>
          </p:nvPr>
        </p:nvSpPr>
        <p:spPr>
          <a:xfrm>
            <a:off x="708991" y="1020363"/>
            <a:ext cx="10432773" cy="1735706"/>
          </a:xfrm>
          <a:effectLst>
            <a:outerShdw blurRad="50800" dist="38100" dir="5400000" algn="t" rotWithShape="0">
              <a:prstClr val="black">
                <a:alpha val="75000"/>
              </a:prstClr>
            </a:outerShdw>
          </a:effectLst>
        </p:spPr>
        <p:txBody>
          <a:bodyPr/>
          <a:lstStyle/>
          <a:p>
            <a:pPr marL="285750" indent="-285750">
              <a:buFont typeface="Wingdings" panose="05000000000000000000" pitchFamily="2" charset="2"/>
              <a:buChar char="§"/>
            </a:pPr>
            <a:r>
              <a:rPr lang="en-US" sz="2000" dirty="0">
                <a:effectLst>
                  <a:outerShdw blurRad="50800" dist="38100" dir="5400000" algn="t" rotWithShape="0">
                    <a:prstClr val="black">
                      <a:alpha val="75000"/>
                    </a:prstClr>
                  </a:outerShdw>
                </a:effectLst>
              </a:rPr>
              <a:t>Successful businesses, particularly those with higher ratings (above 3.5), exhibit consistent and possibly increasing user engagement over time.</a:t>
            </a:r>
          </a:p>
          <a:p>
            <a:pPr marL="285750" indent="-285750">
              <a:buFont typeface="Wingdings" panose="05000000000000000000" pitchFamily="2" charset="2"/>
              <a:buChar char="§"/>
            </a:pPr>
            <a:r>
              <a:rPr lang="en-US" sz="2000" dirty="0">
                <a:effectLst>
                  <a:outerShdw blurRad="50800" dist="38100" dir="5400000" algn="t" rotWithShape="0">
                    <a:prstClr val="black">
                      <a:alpha val="75000"/>
                    </a:prstClr>
                  </a:outerShdw>
                </a:effectLst>
              </a:rPr>
              <a:t>High rated restaurants </a:t>
            </a:r>
          </a:p>
          <a:p>
            <a:r>
              <a:rPr lang="en-US" sz="2000" dirty="0">
                <a:effectLst>
                  <a:outerShdw blurRad="50800" dist="38100" dir="5400000" algn="t" rotWithShape="0">
                    <a:prstClr val="black">
                      <a:alpha val="75000"/>
                    </a:prstClr>
                  </a:outerShdw>
                </a:effectLst>
              </a:rPr>
              <a:t>    maintain a steady </a:t>
            </a:r>
          </a:p>
          <a:p>
            <a:r>
              <a:rPr lang="en-US" sz="2000" dirty="0">
                <a:effectLst>
                  <a:outerShdw blurRad="50800" dist="38100" dir="5400000" algn="t" rotWithShape="0">
                    <a:prstClr val="black">
                      <a:alpha val="75000"/>
                    </a:prstClr>
                  </a:outerShdw>
                </a:effectLst>
              </a:rPr>
              <a:t>    growth or growing </a:t>
            </a:r>
          </a:p>
          <a:p>
            <a:r>
              <a:rPr lang="en-US" sz="2000" dirty="0">
                <a:effectLst>
                  <a:outerShdw blurRad="50800" dist="38100" dir="5400000" algn="t" rotWithShape="0">
                    <a:prstClr val="black">
                      <a:alpha val="75000"/>
                    </a:prstClr>
                  </a:outerShdw>
                </a:effectLst>
              </a:rPr>
              <a:t>    level of user </a:t>
            </a:r>
          </a:p>
          <a:p>
            <a:r>
              <a:rPr lang="en-US" sz="2000" dirty="0">
                <a:effectLst>
                  <a:outerShdw blurRad="50800" dist="38100" dir="5400000" algn="t" rotWithShape="0">
                    <a:prstClr val="black">
                      <a:alpha val="75000"/>
                    </a:prstClr>
                  </a:outerShdw>
                </a:effectLst>
              </a:rPr>
              <a:t>    engagement over time, </a:t>
            </a:r>
          </a:p>
          <a:p>
            <a:r>
              <a:rPr lang="en-US" sz="2000" dirty="0">
                <a:effectLst>
                  <a:outerShdw blurRad="50800" dist="38100" dir="5400000" algn="t" rotWithShape="0">
                    <a:prstClr val="black">
                      <a:alpha val="75000"/>
                    </a:prstClr>
                  </a:outerShdw>
                </a:effectLst>
              </a:rPr>
              <a:t>    reflecting ongoing </a:t>
            </a:r>
          </a:p>
          <a:p>
            <a:r>
              <a:rPr lang="en-US" sz="2000" dirty="0">
                <a:effectLst>
                  <a:outerShdw blurRad="50800" dist="38100" dir="5400000" algn="t" rotWithShape="0">
                    <a:prstClr val="black">
                      <a:alpha val="75000"/>
                    </a:prstClr>
                  </a:outerShdw>
                </a:effectLst>
              </a:rPr>
              <a:t>    customer interest and </a:t>
            </a:r>
          </a:p>
          <a:p>
            <a:r>
              <a:rPr lang="en-US" sz="2000" dirty="0">
                <a:effectLst>
                  <a:outerShdw blurRad="50800" dist="38100" dir="5400000" algn="t" rotWithShape="0">
                    <a:prstClr val="black">
                      <a:alpha val="75000"/>
                    </a:prstClr>
                  </a:outerShdw>
                </a:effectLst>
              </a:rPr>
              <a:t>    satisfaction.</a:t>
            </a:r>
          </a:p>
        </p:txBody>
      </p:sp>
      <p:sp>
        <p:nvSpPr>
          <p:cNvPr id="4" name="TextBox 3">
            <a:extLst>
              <a:ext uri="{FF2B5EF4-FFF2-40B4-BE49-F238E27FC236}">
                <a16:creationId xmlns:a16="http://schemas.microsoft.com/office/drawing/2014/main" id="{432D9CC9-099C-4D75-B793-C32CB00FCE7A}"/>
              </a:ext>
            </a:extLst>
          </p:cNvPr>
          <p:cNvSpPr txBox="1"/>
          <p:nvPr/>
        </p:nvSpPr>
        <p:spPr>
          <a:xfrm>
            <a:off x="708991" y="157062"/>
            <a:ext cx="10307117" cy="830997"/>
          </a:xfrm>
          <a:prstGeom prst="rect">
            <a:avLst/>
          </a:prstGeom>
          <a:noFill/>
          <a:effectLst>
            <a:outerShdw blurRad="50800" dist="38100" dir="5400000" algn="t" rotWithShape="0">
              <a:prstClr val="black">
                <a:alpha val="75000"/>
              </a:prstClr>
            </a:outerShdw>
          </a:effectLst>
        </p:spPr>
        <p:txBody>
          <a:bodyPr wrap="none" rtlCol="0">
            <a:spAutoFit/>
          </a:bodyPr>
          <a:lstStyle/>
          <a:p>
            <a:r>
              <a:rPr lang="en-US" sz="2400" b="1" dirty="0">
                <a:solidFill>
                  <a:schemeClr val="bg1"/>
                </a:solidFill>
                <a:effectLst>
                  <a:outerShdw blurRad="50800" dist="38100" dir="5400000" algn="t" rotWithShape="0">
                    <a:prstClr val="black">
                      <a:alpha val="75000"/>
                    </a:prstClr>
                  </a:outerShdw>
                </a:effectLst>
                <a:latin typeface="+mj-lt"/>
              </a:rPr>
              <a:t>Are there any patterns in user engagement over time for successful </a:t>
            </a:r>
          </a:p>
          <a:p>
            <a:r>
              <a:rPr lang="en-US" sz="2400" b="1" dirty="0">
                <a:solidFill>
                  <a:schemeClr val="bg1"/>
                </a:solidFill>
                <a:effectLst>
                  <a:outerShdw blurRad="50800" dist="38100" dir="5400000" algn="t" rotWithShape="0">
                    <a:prstClr val="black">
                      <a:alpha val="75000"/>
                    </a:prstClr>
                  </a:outerShdw>
                </a:effectLst>
                <a:latin typeface="+mj-lt"/>
              </a:rPr>
              <a:t>businesses compared to less successful ones?</a:t>
            </a:r>
            <a:endParaRPr lang="en-IN" sz="2400" b="1" dirty="0">
              <a:solidFill>
                <a:schemeClr val="bg1"/>
              </a:solidFill>
              <a:effectLst>
                <a:outerShdw blurRad="50800" dist="38100" dir="5400000" algn="t" rotWithShape="0">
                  <a:prstClr val="black">
                    <a:alpha val="75000"/>
                  </a:prstClr>
                </a:outerShdw>
              </a:effectLst>
              <a:latin typeface="+mj-lt"/>
            </a:endParaRPr>
          </a:p>
        </p:txBody>
      </p:sp>
      <p:pic>
        <p:nvPicPr>
          <p:cNvPr id="3" name="Picture 2">
            <a:extLst>
              <a:ext uri="{FF2B5EF4-FFF2-40B4-BE49-F238E27FC236}">
                <a16:creationId xmlns:a16="http://schemas.microsoft.com/office/drawing/2014/main" id="{CF286558-B81D-442D-8E36-30F0929AE9FE}"/>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0000"/>
                    </a14:imgEffect>
                  </a14:imgLayer>
                </a14:imgProps>
              </a:ext>
            </a:extLst>
          </a:blip>
          <a:stretch>
            <a:fillRect/>
          </a:stretch>
        </p:blipFill>
        <p:spPr>
          <a:xfrm>
            <a:off x="3810326" y="1914526"/>
            <a:ext cx="8295950" cy="4853088"/>
          </a:xfrm>
          <a:prstGeom prst="rect">
            <a:avLst/>
          </a:prstGeom>
          <a:effectLst>
            <a:outerShdw blurRad="50800" dist="38100" dir="5400000" algn="t" rotWithShape="0">
              <a:prstClr val="black">
                <a:alpha val="75000"/>
              </a:prstClr>
            </a:outerShdw>
            <a:softEdge rad="38100"/>
          </a:effectLst>
        </p:spPr>
      </p:pic>
      <p:cxnSp>
        <p:nvCxnSpPr>
          <p:cNvPr id="6" name="Straight Arrow Connector 5">
            <a:extLst>
              <a:ext uri="{FF2B5EF4-FFF2-40B4-BE49-F238E27FC236}">
                <a16:creationId xmlns:a16="http://schemas.microsoft.com/office/drawing/2014/main" id="{BDBBCC28-0281-49FC-AE45-5794CE237A28}"/>
              </a:ext>
            </a:extLst>
          </p:cNvPr>
          <p:cNvCxnSpPr>
            <a:cxnSpLocks/>
          </p:cNvCxnSpPr>
          <p:nvPr/>
        </p:nvCxnSpPr>
        <p:spPr>
          <a:xfrm>
            <a:off x="9334500" y="4077123"/>
            <a:ext cx="0" cy="552129"/>
          </a:xfrm>
          <a:prstGeom prst="straightConnector1">
            <a:avLst/>
          </a:prstGeom>
          <a:ln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C04C0CE-0F83-453C-9E8F-DD57F4651F63}"/>
              </a:ext>
            </a:extLst>
          </p:cNvPr>
          <p:cNvSpPr txBox="1"/>
          <p:nvPr/>
        </p:nvSpPr>
        <p:spPr>
          <a:xfrm>
            <a:off x="8477250" y="3769346"/>
            <a:ext cx="2031722" cy="307777"/>
          </a:xfrm>
          <a:prstGeom prst="rect">
            <a:avLst/>
          </a:prstGeom>
          <a:noFill/>
        </p:spPr>
        <p:txBody>
          <a:bodyPr wrap="square" rtlCol="0">
            <a:spAutoFit/>
          </a:bodyPr>
          <a:lstStyle/>
          <a:p>
            <a:r>
              <a:rPr lang="en-IN" sz="1400" b="1" dirty="0"/>
              <a:t>Drop due to COVID</a:t>
            </a:r>
          </a:p>
        </p:txBody>
      </p:sp>
    </p:spTree>
    <p:extLst>
      <p:ext uri="{BB962C8B-B14F-4D97-AF65-F5344CB8AC3E}">
        <p14:creationId xmlns:p14="http://schemas.microsoft.com/office/powerpoint/2010/main" val="3453569817"/>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A3F29">
            <a:alpha val="95000"/>
          </a:srgbClr>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F46A179-CDF1-4F6D-9590-3CDF185B583F}"/>
              </a:ext>
            </a:extLst>
          </p:cNvPr>
          <p:cNvSpPr txBox="1"/>
          <p:nvPr/>
        </p:nvSpPr>
        <p:spPr>
          <a:xfrm>
            <a:off x="11270973" y="6447215"/>
            <a:ext cx="443947" cy="246221"/>
          </a:xfrm>
          <a:prstGeom prst="rect">
            <a:avLst/>
          </a:prstGeom>
          <a:noFill/>
        </p:spPr>
        <p:txBody>
          <a:bodyPr wrap="square">
            <a:spAutoFit/>
          </a:bodyPr>
          <a:lstStyle/>
          <a:p>
            <a:fld id="{4F6357DA-28E9-40D3-918C-4D14E8263D81}" type="slidenum">
              <a:rPr lang="en-US" sz="1000" smtClean="0">
                <a:solidFill>
                  <a:schemeClr val="bg1"/>
                </a:solidFill>
                <a:latin typeface="Avenir Next LT Pro" panose="020B0504020202020204" pitchFamily="34" charset="0"/>
              </a:rPr>
              <a:pPr/>
              <a:t>15</a:t>
            </a:fld>
            <a:endParaRPr lang="en-US" sz="1000" dirty="0">
              <a:solidFill>
                <a:schemeClr val="bg1"/>
              </a:solidFill>
              <a:latin typeface="Avenir Next LT Pro" panose="020B0504020202020204" pitchFamily="34" charset="0"/>
            </a:endParaRPr>
          </a:p>
        </p:txBody>
      </p:sp>
      <p:pic>
        <p:nvPicPr>
          <p:cNvPr id="12" name="Picture Placeholder 9">
            <a:extLst>
              <a:ext uri="{FF2B5EF4-FFF2-40B4-BE49-F238E27FC236}">
                <a16:creationId xmlns:a16="http://schemas.microsoft.com/office/drawing/2014/main" id="{075D28D1-9BED-4BD6-A8F1-915525C838DB}"/>
              </a:ext>
              <a:ext uri="{C183D7F6-B498-43B3-948B-1728B52AA6E4}">
                <adec:decorative xmlns:adec="http://schemas.microsoft.com/office/drawing/2017/decorative" val="1"/>
              </a:ext>
            </a:extLst>
          </p:cNvPr>
          <p:cNvPicPr>
            <a:picLocks noGrp="1" noChangeAspect="1"/>
          </p:cNvPicPr>
          <p:nvPr>
            <p:ph type="pic" sz="quarter" idx="13"/>
          </p:nvPr>
        </p:nvPicPr>
        <p:blipFill>
          <a:blip r:embed="rId2" cstate="email">
            <a:alphaModFix amt="24000"/>
            <a:extLst>
              <a:ext uri="{BEBA8EAE-BF5A-486C-A8C5-ECC9F3942E4B}">
                <a14:imgProps xmlns:a14="http://schemas.microsoft.com/office/drawing/2010/main">
                  <a14:imgLayer r:embed="rId3">
                    <a14:imgEffect>
                      <a14:saturation sat="99000"/>
                    </a14:imgEffect>
                  </a14:imgLayer>
                </a14:imgProps>
              </a:ext>
              <a:ext uri="{28A0092B-C50C-407E-A947-70E740481C1C}">
                <a14:useLocalDpi xmlns:a14="http://schemas.microsoft.com/office/drawing/2010/main"/>
              </a:ext>
            </a:extLst>
          </a:blip>
          <a:srcRect/>
          <a:stretch>
            <a:fillRect/>
          </a:stretch>
        </p:blipFill>
        <p:spPr>
          <a:xfrm>
            <a:off x="0" y="3429000"/>
            <a:ext cx="12196763" cy="3429000"/>
          </a:xfrm>
          <a:noFill/>
          <a:effectLst/>
        </p:spPr>
      </p:pic>
      <p:sp>
        <p:nvSpPr>
          <p:cNvPr id="4" name="TextBox 3">
            <a:extLst>
              <a:ext uri="{FF2B5EF4-FFF2-40B4-BE49-F238E27FC236}">
                <a16:creationId xmlns:a16="http://schemas.microsoft.com/office/drawing/2014/main" id="{432D9CC9-099C-4D75-B793-C32CB00FCE7A}"/>
              </a:ext>
            </a:extLst>
          </p:cNvPr>
          <p:cNvSpPr txBox="1"/>
          <p:nvPr/>
        </p:nvSpPr>
        <p:spPr>
          <a:xfrm>
            <a:off x="708991" y="157062"/>
            <a:ext cx="5563511" cy="523220"/>
          </a:xfrm>
          <a:prstGeom prst="rect">
            <a:avLst/>
          </a:prstGeom>
          <a:noFill/>
          <a:effectLst>
            <a:outerShdw blurRad="50800" dist="38100" dir="5400000" algn="t" rotWithShape="0">
              <a:prstClr val="black">
                <a:alpha val="75000"/>
              </a:prstClr>
            </a:outerShdw>
          </a:effectLst>
        </p:spPr>
        <p:txBody>
          <a:bodyPr wrap="none" rtlCol="0">
            <a:spAutoFit/>
          </a:bodyPr>
          <a:lstStyle/>
          <a:p>
            <a:r>
              <a:rPr lang="en-US" sz="2800" b="1" dirty="0">
                <a:solidFill>
                  <a:schemeClr val="bg1"/>
                </a:solidFill>
                <a:effectLst>
                  <a:outerShdw blurRad="50800" dist="38100" dir="5400000" algn="t" rotWithShape="0">
                    <a:prstClr val="black">
                      <a:alpha val="75000"/>
                    </a:prstClr>
                  </a:outerShdw>
                </a:effectLst>
                <a:latin typeface="+mj-lt"/>
              </a:rPr>
              <a:t>Trend and Seasonality Analysis</a:t>
            </a:r>
            <a:endParaRPr lang="en-IN" sz="2800" b="1" dirty="0">
              <a:solidFill>
                <a:schemeClr val="bg1"/>
              </a:solidFill>
              <a:effectLst>
                <a:outerShdw blurRad="50800" dist="38100" dir="5400000" algn="t" rotWithShape="0">
                  <a:prstClr val="black">
                    <a:alpha val="75000"/>
                  </a:prstClr>
                </a:outerShdw>
              </a:effectLst>
              <a:latin typeface="+mj-lt"/>
            </a:endParaRPr>
          </a:p>
        </p:txBody>
      </p:sp>
      <p:sp>
        <p:nvSpPr>
          <p:cNvPr id="5" name="TextBox 4">
            <a:extLst>
              <a:ext uri="{FF2B5EF4-FFF2-40B4-BE49-F238E27FC236}">
                <a16:creationId xmlns:a16="http://schemas.microsoft.com/office/drawing/2014/main" id="{BD0F951B-CC04-408F-ABFA-FC8662914D5B}"/>
              </a:ext>
            </a:extLst>
          </p:cNvPr>
          <p:cNvSpPr txBox="1"/>
          <p:nvPr/>
        </p:nvSpPr>
        <p:spPr>
          <a:xfrm>
            <a:off x="2661477" y="815916"/>
            <a:ext cx="1587294" cy="461665"/>
          </a:xfrm>
          <a:prstGeom prst="rect">
            <a:avLst/>
          </a:prstGeom>
          <a:noFill/>
          <a:effectLst>
            <a:outerShdw blurRad="50800" dist="38100" dir="5400000" algn="t" rotWithShape="0">
              <a:prstClr val="black">
                <a:alpha val="75000"/>
              </a:prstClr>
            </a:outerShdw>
          </a:effectLst>
        </p:spPr>
        <p:txBody>
          <a:bodyPr wrap="none" rtlCol="0">
            <a:spAutoFit/>
          </a:bodyPr>
          <a:lstStyle/>
          <a:p>
            <a:r>
              <a:rPr lang="en-IN" sz="2400" b="1" dirty="0">
                <a:solidFill>
                  <a:schemeClr val="bg1"/>
                </a:solidFill>
                <a:effectLst>
                  <a:outerShdw blurRad="50800" dist="38100" dir="5400000" algn="t" rotWithShape="0">
                    <a:prstClr val="black">
                      <a:alpha val="75000"/>
                    </a:prstClr>
                  </a:outerShdw>
                </a:effectLst>
              </a:rPr>
              <a:t>Tip Count</a:t>
            </a:r>
          </a:p>
        </p:txBody>
      </p:sp>
      <p:sp>
        <p:nvSpPr>
          <p:cNvPr id="10" name="TextBox 9">
            <a:extLst>
              <a:ext uri="{FF2B5EF4-FFF2-40B4-BE49-F238E27FC236}">
                <a16:creationId xmlns:a16="http://schemas.microsoft.com/office/drawing/2014/main" id="{004BFB77-9A8C-4D95-848B-305902EC709B}"/>
              </a:ext>
            </a:extLst>
          </p:cNvPr>
          <p:cNvSpPr txBox="1"/>
          <p:nvPr/>
        </p:nvSpPr>
        <p:spPr>
          <a:xfrm>
            <a:off x="8382805" y="815916"/>
            <a:ext cx="2128853" cy="461665"/>
          </a:xfrm>
          <a:prstGeom prst="rect">
            <a:avLst/>
          </a:prstGeom>
          <a:noFill/>
          <a:effectLst>
            <a:outerShdw blurRad="50800" dist="38100" dir="5400000" algn="t" rotWithShape="0">
              <a:prstClr val="black">
                <a:alpha val="75000"/>
              </a:prstClr>
            </a:outerShdw>
          </a:effectLst>
        </p:spPr>
        <p:txBody>
          <a:bodyPr wrap="none" rtlCol="0">
            <a:spAutoFit/>
          </a:bodyPr>
          <a:lstStyle/>
          <a:p>
            <a:r>
              <a:rPr lang="en-IN" sz="2400" b="1" dirty="0">
                <a:solidFill>
                  <a:schemeClr val="bg1"/>
                </a:solidFill>
                <a:effectLst>
                  <a:outerShdw blurRad="50800" dist="38100" dir="5400000" algn="t" rotWithShape="0">
                    <a:prstClr val="black">
                      <a:alpha val="75000"/>
                    </a:prstClr>
                  </a:outerShdw>
                </a:effectLst>
              </a:rPr>
              <a:t>Review Count</a:t>
            </a:r>
          </a:p>
        </p:txBody>
      </p:sp>
      <p:pic>
        <p:nvPicPr>
          <p:cNvPr id="8" name="Picture 7">
            <a:extLst>
              <a:ext uri="{FF2B5EF4-FFF2-40B4-BE49-F238E27FC236}">
                <a16:creationId xmlns:a16="http://schemas.microsoft.com/office/drawing/2014/main" id="{DE1D35C7-C498-4D6F-A9D5-0AAB2B23874A}"/>
              </a:ext>
            </a:extLst>
          </p:cNvPr>
          <p:cNvPicPr>
            <a:picLocks noChangeAspect="1"/>
          </p:cNvPicPr>
          <p:nvPr/>
        </p:nvPicPr>
        <p:blipFill>
          <a:blip r:embed="rId4"/>
          <a:stretch>
            <a:fillRect/>
          </a:stretch>
        </p:blipFill>
        <p:spPr>
          <a:xfrm>
            <a:off x="894301" y="1529779"/>
            <a:ext cx="5161973" cy="5152717"/>
          </a:xfrm>
          <a:prstGeom prst="rect">
            <a:avLst/>
          </a:prstGeom>
          <a:effectLst>
            <a:outerShdw blurRad="50800" dist="38100" dir="5400000" algn="t" rotWithShape="0">
              <a:prstClr val="black">
                <a:alpha val="75000"/>
              </a:prstClr>
            </a:outerShdw>
            <a:softEdge rad="38100"/>
          </a:effectLst>
        </p:spPr>
      </p:pic>
      <p:pic>
        <p:nvPicPr>
          <p:cNvPr id="11" name="Picture 10">
            <a:extLst>
              <a:ext uri="{FF2B5EF4-FFF2-40B4-BE49-F238E27FC236}">
                <a16:creationId xmlns:a16="http://schemas.microsoft.com/office/drawing/2014/main" id="{0E607C48-F96D-42A7-A82F-3D9BA0A6B45D}"/>
              </a:ext>
            </a:extLst>
          </p:cNvPr>
          <p:cNvPicPr>
            <a:picLocks noChangeAspect="1"/>
          </p:cNvPicPr>
          <p:nvPr/>
        </p:nvPicPr>
        <p:blipFill>
          <a:blip r:embed="rId5"/>
          <a:stretch>
            <a:fillRect/>
          </a:stretch>
        </p:blipFill>
        <p:spPr>
          <a:xfrm>
            <a:off x="6661372" y="1529778"/>
            <a:ext cx="5053548" cy="5163657"/>
          </a:xfrm>
          <a:prstGeom prst="rect">
            <a:avLst/>
          </a:prstGeom>
          <a:effectLst>
            <a:outerShdw blurRad="50800" dist="38100" dir="5400000" algn="t" rotWithShape="0">
              <a:prstClr val="black">
                <a:alpha val="75000"/>
              </a:prstClr>
            </a:outerShdw>
            <a:softEdge rad="38100"/>
          </a:effectLst>
        </p:spPr>
      </p:pic>
      <p:sp>
        <p:nvSpPr>
          <p:cNvPr id="14" name="TextBox 13">
            <a:extLst>
              <a:ext uri="{FF2B5EF4-FFF2-40B4-BE49-F238E27FC236}">
                <a16:creationId xmlns:a16="http://schemas.microsoft.com/office/drawing/2014/main" id="{02DFCA7C-357A-475E-96EA-76D132032ECE}"/>
              </a:ext>
            </a:extLst>
          </p:cNvPr>
          <p:cNvSpPr txBox="1"/>
          <p:nvPr/>
        </p:nvSpPr>
        <p:spPr>
          <a:xfrm>
            <a:off x="3692754" y="3176801"/>
            <a:ext cx="1381981" cy="276999"/>
          </a:xfrm>
          <a:prstGeom prst="rect">
            <a:avLst/>
          </a:prstGeom>
          <a:noFill/>
        </p:spPr>
        <p:txBody>
          <a:bodyPr wrap="none" rtlCol="0">
            <a:spAutoFit/>
          </a:bodyPr>
          <a:lstStyle/>
          <a:p>
            <a:r>
              <a:rPr lang="en-IN" sz="1200" b="1" dirty="0"/>
              <a:t>Downward Trend</a:t>
            </a:r>
          </a:p>
        </p:txBody>
      </p:sp>
      <p:sp>
        <p:nvSpPr>
          <p:cNvPr id="15" name="TextBox 14">
            <a:extLst>
              <a:ext uri="{FF2B5EF4-FFF2-40B4-BE49-F238E27FC236}">
                <a16:creationId xmlns:a16="http://schemas.microsoft.com/office/drawing/2014/main" id="{8A69FF60-8762-4483-88CE-FA18446D6FAA}"/>
              </a:ext>
            </a:extLst>
          </p:cNvPr>
          <p:cNvSpPr txBox="1"/>
          <p:nvPr/>
        </p:nvSpPr>
        <p:spPr>
          <a:xfrm>
            <a:off x="9834646" y="3038302"/>
            <a:ext cx="1163524" cy="276999"/>
          </a:xfrm>
          <a:prstGeom prst="rect">
            <a:avLst/>
          </a:prstGeom>
          <a:noFill/>
        </p:spPr>
        <p:txBody>
          <a:bodyPr wrap="none" rtlCol="0">
            <a:spAutoFit/>
          </a:bodyPr>
          <a:lstStyle/>
          <a:p>
            <a:r>
              <a:rPr lang="en-IN" sz="1200" b="1" dirty="0"/>
              <a:t>Upward Trend</a:t>
            </a:r>
          </a:p>
        </p:txBody>
      </p:sp>
      <p:sp>
        <p:nvSpPr>
          <p:cNvPr id="16" name="TextBox 15">
            <a:extLst>
              <a:ext uri="{FF2B5EF4-FFF2-40B4-BE49-F238E27FC236}">
                <a16:creationId xmlns:a16="http://schemas.microsoft.com/office/drawing/2014/main" id="{A9282D78-59C3-409B-AEED-BA87F5628F16}"/>
              </a:ext>
            </a:extLst>
          </p:cNvPr>
          <p:cNvSpPr txBox="1"/>
          <p:nvPr/>
        </p:nvSpPr>
        <p:spPr>
          <a:xfrm>
            <a:off x="4383744" y="6064019"/>
            <a:ext cx="6030497" cy="369332"/>
          </a:xfrm>
          <a:prstGeom prst="rect">
            <a:avLst/>
          </a:prstGeom>
          <a:noFill/>
          <a:effectLst/>
        </p:spPr>
        <p:txBody>
          <a:bodyPr wrap="none" rtlCol="0">
            <a:spAutoFit/>
          </a:bodyPr>
          <a:lstStyle/>
          <a:p>
            <a:r>
              <a:rPr lang="en-IN" b="1" dirty="0"/>
              <a:t>Year Starting and Ending (Nov – Mar) is Highly Engaging</a:t>
            </a:r>
          </a:p>
        </p:txBody>
      </p:sp>
    </p:spTree>
    <p:extLst>
      <p:ext uri="{BB962C8B-B14F-4D97-AF65-F5344CB8AC3E}">
        <p14:creationId xmlns:p14="http://schemas.microsoft.com/office/powerpoint/2010/main" val="104893809"/>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A3F29">
            <a:alpha val="95000"/>
          </a:srgbClr>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F46A179-CDF1-4F6D-9590-3CDF185B583F}"/>
              </a:ext>
            </a:extLst>
          </p:cNvPr>
          <p:cNvSpPr txBox="1"/>
          <p:nvPr/>
        </p:nvSpPr>
        <p:spPr>
          <a:xfrm>
            <a:off x="11270973" y="6447215"/>
            <a:ext cx="443947" cy="246221"/>
          </a:xfrm>
          <a:prstGeom prst="rect">
            <a:avLst/>
          </a:prstGeom>
          <a:noFill/>
        </p:spPr>
        <p:txBody>
          <a:bodyPr wrap="square">
            <a:spAutoFit/>
          </a:bodyPr>
          <a:lstStyle/>
          <a:p>
            <a:fld id="{4F6357DA-28E9-40D3-918C-4D14E8263D81}" type="slidenum">
              <a:rPr lang="en-US" sz="1000" smtClean="0">
                <a:solidFill>
                  <a:schemeClr val="bg1"/>
                </a:solidFill>
                <a:latin typeface="Avenir Next LT Pro" panose="020B0504020202020204" pitchFamily="34" charset="0"/>
              </a:rPr>
              <a:pPr/>
              <a:t>16</a:t>
            </a:fld>
            <a:endParaRPr lang="en-US" sz="1000" dirty="0">
              <a:solidFill>
                <a:schemeClr val="bg1"/>
              </a:solidFill>
              <a:latin typeface="Avenir Next LT Pro" panose="020B0504020202020204" pitchFamily="34" charset="0"/>
            </a:endParaRPr>
          </a:p>
        </p:txBody>
      </p:sp>
      <p:pic>
        <p:nvPicPr>
          <p:cNvPr id="12" name="Picture Placeholder 9">
            <a:extLst>
              <a:ext uri="{FF2B5EF4-FFF2-40B4-BE49-F238E27FC236}">
                <a16:creationId xmlns:a16="http://schemas.microsoft.com/office/drawing/2014/main" id="{075D28D1-9BED-4BD6-A8F1-915525C838DB}"/>
              </a:ext>
              <a:ext uri="{C183D7F6-B498-43B3-948B-1728B52AA6E4}">
                <adec:decorative xmlns:adec="http://schemas.microsoft.com/office/drawing/2017/decorative" val="1"/>
              </a:ext>
            </a:extLst>
          </p:cNvPr>
          <p:cNvPicPr>
            <a:picLocks noGrp="1" noChangeAspect="1"/>
          </p:cNvPicPr>
          <p:nvPr>
            <p:ph type="pic" sz="quarter" idx="13"/>
          </p:nvPr>
        </p:nvPicPr>
        <p:blipFill>
          <a:blip r:embed="rId2" cstate="email">
            <a:alphaModFix amt="24000"/>
            <a:extLst>
              <a:ext uri="{BEBA8EAE-BF5A-486C-A8C5-ECC9F3942E4B}">
                <a14:imgProps xmlns:a14="http://schemas.microsoft.com/office/drawing/2010/main">
                  <a14:imgLayer r:embed="rId3">
                    <a14:imgEffect>
                      <a14:saturation sat="99000"/>
                    </a14:imgEffect>
                  </a14:imgLayer>
                </a14:imgProps>
              </a:ext>
              <a:ext uri="{28A0092B-C50C-407E-A947-70E740481C1C}">
                <a14:useLocalDpi xmlns:a14="http://schemas.microsoft.com/office/drawing/2010/main"/>
              </a:ext>
            </a:extLst>
          </a:blip>
          <a:srcRect/>
          <a:stretch>
            <a:fillRect/>
          </a:stretch>
        </p:blipFill>
        <p:spPr>
          <a:xfrm>
            <a:off x="0" y="3429000"/>
            <a:ext cx="12196763" cy="3429000"/>
          </a:xfrm>
          <a:noFill/>
          <a:effectLst/>
        </p:spPr>
      </p:pic>
      <p:sp>
        <p:nvSpPr>
          <p:cNvPr id="18" name="Subtitle 17">
            <a:extLst>
              <a:ext uri="{FF2B5EF4-FFF2-40B4-BE49-F238E27FC236}">
                <a16:creationId xmlns:a16="http://schemas.microsoft.com/office/drawing/2014/main" id="{37F7ED61-C894-4A41-AC49-EFA304B05229}"/>
              </a:ext>
            </a:extLst>
          </p:cNvPr>
          <p:cNvSpPr>
            <a:spLocks noGrp="1"/>
          </p:cNvSpPr>
          <p:nvPr>
            <p:ph type="subTitle" idx="1"/>
          </p:nvPr>
        </p:nvSpPr>
        <p:spPr>
          <a:xfrm>
            <a:off x="708990" y="1403558"/>
            <a:ext cx="10432773" cy="1593216"/>
          </a:xfrm>
          <a:effectLst>
            <a:outerShdw blurRad="50800" dist="38100" dir="5400000" algn="t" rotWithShape="0">
              <a:prstClr val="black">
                <a:alpha val="75000"/>
              </a:prstClr>
            </a:outerShdw>
          </a:effectLst>
        </p:spPr>
        <p:txBody>
          <a:bodyPr/>
          <a:lstStyle/>
          <a:p>
            <a:pPr marL="285750" indent="-285750">
              <a:buFont typeface="Wingdings" panose="05000000000000000000" pitchFamily="2" charset="2"/>
              <a:buChar char="§"/>
            </a:pPr>
            <a:endParaRPr lang="en-US" sz="1800" dirty="0">
              <a:effectLst>
                <a:outerShdw blurRad="50800" dist="38100" dir="5400000" algn="t" rotWithShape="0">
                  <a:prstClr val="black">
                    <a:alpha val="75000"/>
                  </a:prstClr>
                </a:outerShdw>
              </a:effectLst>
            </a:endParaRPr>
          </a:p>
          <a:p>
            <a:pPr marL="285750" indent="-285750">
              <a:buFont typeface="Wingdings" panose="05000000000000000000" pitchFamily="2" charset="2"/>
              <a:buChar char="§"/>
            </a:pPr>
            <a:r>
              <a:rPr lang="en-US" sz="1800" dirty="0">
                <a:effectLst>
                  <a:outerShdw blurRad="50800" dist="38100" dir="5400000" algn="t" rotWithShape="0">
                    <a:prstClr val="black">
                      <a:alpha val="75000"/>
                    </a:prstClr>
                  </a:outerShdw>
                </a:effectLst>
              </a:rPr>
              <a:t>"useful," "funny," and "cool" are </a:t>
            </a:r>
          </a:p>
          <a:p>
            <a:r>
              <a:rPr lang="en-US" sz="1800" dirty="0">
                <a:effectLst>
                  <a:outerShdw blurRad="50800" dist="38100" dir="5400000" algn="t" rotWithShape="0">
                    <a:prstClr val="black">
                      <a:alpha val="75000"/>
                    </a:prstClr>
                  </a:outerShdw>
                </a:effectLst>
              </a:rPr>
              <a:t>     attributes associated with user reviews. </a:t>
            </a:r>
          </a:p>
          <a:p>
            <a:r>
              <a:rPr lang="en-US" sz="1800" dirty="0">
                <a:effectLst>
                  <a:outerShdw blurRad="50800" dist="38100" dir="5400000" algn="t" rotWithShape="0">
                    <a:prstClr val="black">
                      <a:alpha val="75000"/>
                    </a:prstClr>
                  </a:outerShdw>
                </a:effectLst>
              </a:rPr>
              <a:t>     They represent the feedback provided by</a:t>
            </a:r>
          </a:p>
          <a:p>
            <a:r>
              <a:rPr lang="en-US" sz="1800" dirty="0">
                <a:effectLst>
                  <a:outerShdw blurRad="50800" dist="38100" dir="5400000" algn="t" rotWithShape="0">
                    <a:prstClr val="black">
                      <a:alpha val="75000"/>
                    </a:prstClr>
                  </a:outerShdw>
                </a:effectLst>
              </a:rPr>
              <a:t>     users about the usefulness, humor, </a:t>
            </a:r>
          </a:p>
          <a:p>
            <a:r>
              <a:rPr lang="en-US" sz="1800" dirty="0">
                <a:effectLst>
                  <a:outerShdw blurRad="50800" dist="38100" dir="5400000" algn="t" rotWithShape="0">
                    <a:prstClr val="black">
                      <a:alpha val="75000"/>
                    </a:prstClr>
                  </a:outerShdw>
                </a:effectLst>
              </a:rPr>
              <a:t>     or coolness of a particular review.</a:t>
            </a:r>
          </a:p>
          <a:p>
            <a:endParaRPr lang="en-US" sz="1800" dirty="0">
              <a:effectLst>
                <a:outerShdw blurRad="50800" dist="38100" dir="5400000" algn="t" rotWithShape="0">
                  <a:prstClr val="black">
                    <a:alpha val="75000"/>
                  </a:prstClr>
                </a:outerShdw>
              </a:effectLst>
            </a:endParaRPr>
          </a:p>
          <a:p>
            <a:pPr marL="285750" indent="-285750">
              <a:buFont typeface="Wingdings" panose="05000000000000000000" pitchFamily="2" charset="2"/>
              <a:buChar char="§"/>
            </a:pPr>
            <a:r>
              <a:rPr lang="en-US" sz="1800" dirty="0">
                <a:effectLst>
                  <a:outerShdw blurRad="50800" dist="38100" dir="5400000" algn="t" rotWithShape="0">
                    <a:prstClr val="black">
                      <a:alpha val="75000"/>
                    </a:prstClr>
                  </a:outerShdw>
                </a:effectLst>
              </a:rPr>
              <a:t>Higher counts of useful, funny, and cool </a:t>
            </a:r>
          </a:p>
          <a:p>
            <a:r>
              <a:rPr lang="en-US" sz="1800" dirty="0">
                <a:effectLst>
                  <a:outerShdw blurRad="50800" dist="38100" dir="5400000" algn="t" rotWithShape="0">
                    <a:prstClr val="black">
                      <a:alpha val="75000"/>
                    </a:prstClr>
                  </a:outerShdw>
                </a:effectLst>
              </a:rPr>
              <a:t>    reviews suggest greater user engagement </a:t>
            </a:r>
          </a:p>
          <a:p>
            <a:r>
              <a:rPr lang="en-US" sz="1800" dirty="0">
                <a:effectLst>
                  <a:outerShdw blurRad="50800" dist="38100" dir="5400000" algn="t" rotWithShape="0">
                    <a:prstClr val="black">
                      <a:alpha val="75000"/>
                    </a:prstClr>
                  </a:outerShdw>
                </a:effectLst>
              </a:rPr>
              <a:t>    and satisfaction, which are key factors </a:t>
            </a:r>
          </a:p>
          <a:p>
            <a:r>
              <a:rPr lang="en-US" sz="1800" dirty="0">
                <a:effectLst>
                  <a:outerShdw blurRad="50800" dist="38100" dir="5400000" algn="t" rotWithShape="0">
                    <a:prstClr val="black">
                      <a:alpha val="75000"/>
                    </a:prstClr>
                  </a:outerShdw>
                </a:effectLst>
              </a:rPr>
              <a:t>    contributing to a restaurant’s success.</a:t>
            </a:r>
          </a:p>
        </p:txBody>
      </p:sp>
      <p:sp>
        <p:nvSpPr>
          <p:cNvPr id="4" name="TextBox 3">
            <a:extLst>
              <a:ext uri="{FF2B5EF4-FFF2-40B4-BE49-F238E27FC236}">
                <a16:creationId xmlns:a16="http://schemas.microsoft.com/office/drawing/2014/main" id="{432D9CC9-099C-4D75-B793-C32CB00FCE7A}"/>
              </a:ext>
            </a:extLst>
          </p:cNvPr>
          <p:cNvSpPr txBox="1"/>
          <p:nvPr/>
        </p:nvSpPr>
        <p:spPr>
          <a:xfrm>
            <a:off x="708990" y="280789"/>
            <a:ext cx="11216309" cy="830997"/>
          </a:xfrm>
          <a:prstGeom prst="rect">
            <a:avLst/>
          </a:prstGeom>
          <a:noFill/>
          <a:effectLst>
            <a:outerShdw blurRad="50800" dist="38100" dir="5400000" algn="t" rotWithShape="0">
              <a:prstClr val="black">
                <a:alpha val="75000"/>
              </a:prstClr>
            </a:outerShdw>
          </a:effectLst>
        </p:spPr>
        <p:txBody>
          <a:bodyPr wrap="square" rtlCol="0">
            <a:spAutoFit/>
          </a:bodyPr>
          <a:lstStyle/>
          <a:p>
            <a:r>
              <a:rPr lang="en-US" sz="2400" b="1" dirty="0">
                <a:solidFill>
                  <a:schemeClr val="bg1"/>
                </a:solidFill>
                <a:effectLst>
                  <a:outerShdw blurRad="50800" dist="38100" dir="5400000" algn="t" rotWithShape="0">
                    <a:prstClr val="black">
                      <a:alpha val="75000"/>
                    </a:prstClr>
                  </a:outerShdw>
                </a:effectLst>
                <a:latin typeface="+mj-lt"/>
              </a:rPr>
              <a:t>How does the sentiment of reviews and tips (useful, funny, cool) correlate with the success metrics of restaurants?</a:t>
            </a:r>
            <a:endParaRPr lang="en-IN" sz="2400" b="1" dirty="0">
              <a:solidFill>
                <a:schemeClr val="bg1"/>
              </a:solidFill>
              <a:effectLst>
                <a:outerShdw blurRad="50800" dist="38100" dir="5400000" algn="t" rotWithShape="0">
                  <a:prstClr val="black">
                    <a:alpha val="75000"/>
                  </a:prstClr>
                </a:outerShdw>
              </a:effectLst>
              <a:latin typeface="+mj-lt"/>
            </a:endParaRPr>
          </a:p>
        </p:txBody>
      </p:sp>
      <p:pic>
        <p:nvPicPr>
          <p:cNvPr id="3" name="Picture 2">
            <a:extLst>
              <a:ext uri="{FF2B5EF4-FFF2-40B4-BE49-F238E27FC236}">
                <a16:creationId xmlns:a16="http://schemas.microsoft.com/office/drawing/2014/main" id="{5931B360-BCA2-463D-AC62-5E2DAB5D22E6}"/>
              </a:ext>
            </a:extLst>
          </p:cNvPr>
          <p:cNvPicPr>
            <a:picLocks noChangeAspect="1"/>
          </p:cNvPicPr>
          <p:nvPr/>
        </p:nvPicPr>
        <p:blipFill>
          <a:blip r:embed="rId4"/>
          <a:stretch>
            <a:fillRect/>
          </a:stretch>
        </p:blipFill>
        <p:spPr>
          <a:xfrm>
            <a:off x="5629275" y="1276350"/>
            <a:ext cx="6450687" cy="5417086"/>
          </a:xfrm>
          <a:prstGeom prst="rect">
            <a:avLst/>
          </a:prstGeom>
          <a:effectLst>
            <a:outerShdw blurRad="50800" dist="38100" dir="5400000" algn="t" rotWithShape="0">
              <a:prstClr val="black">
                <a:alpha val="75000"/>
              </a:prstClr>
            </a:outerShdw>
            <a:softEdge rad="38100"/>
          </a:effectLst>
        </p:spPr>
      </p:pic>
    </p:spTree>
    <p:extLst>
      <p:ext uri="{BB962C8B-B14F-4D97-AF65-F5344CB8AC3E}">
        <p14:creationId xmlns:p14="http://schemas.microsoft.com/office/powerpoint/2010/main" val="368287992"/>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A3F29">
            <a:alpha val="95000"/>
          </a:srgbClr>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F46A179-CDF1-4F6D-9590-3CDF185B583F}"/>
              </a:ext>
            </a:extLst>
          </p:cNvPr>
          <p:cNvSpPr txBox="1"/>
          <p:nvPr/>
        </p:nvSpPr>
        <p:spPr>
          <a:xfrm>
            <a:off x="11270973" y="6447215"/>
            <a:ext cx="443947" cy="246221"/>
          </a:xfrm>
          <a:prstGeom prst="rect">
            <a:avLst/>
          </a:prstGeom>
          <a:noFill/>
        </p:spPr>
        <p:txBody>
          <a:bodyPr wrap="square">
            <a:spAutoFit/>
          </a:bodyPr>
          <a:lstStyle/>
          <a:p>
            <a:fld id="{4F6357DA-28E9-40D3-918C-4D14E8263D81}" type="slidenum">
              <a:rPr lang="en-US" sz="1000" smtClean="0">
                <a:solidFill>
                  <a:schemeClr val="bg1"/>
                </a:solidFill>
                <a:latin typeface="Avenir Next LT Pro" panose="020B0504020202020204" pitchFamily="34" charset="0"/>
              </a:rPr>
              <a:pPr/>
              <a:t>17</a:t>
            </a:fld>
            <a:endParaRPr lang="en-US" sz="1000" dirty="0">
              <a:solidFill>
                <a:schemeClr val="bg1"/>
              </a:solidFill>
              <a:latin typeface="Avenir Next LT Pro" panose="020B0504020202020204" pitchFamily="34" charset="0"/>
            </a:endParaRPr>
          </a:p>
        </p:txBody>
      </p:sp>
      <p:pic>
        <p:nvPicPr>
          <p:cNvPr id="12" name="Picture Placeholder 9">
            <a:extLst>
              <a:ext uri="{FF2B5EF4-FFF2-40B4-BE49-F238E27FC236}">
                <a16:creationId xmlns:a16="http://schemas.microsoft.com/office/drawing/2014/main" id="{075D28D1-9BED-4BD6-A8F1-915525C838DB}"/>
              </a:ext>
              <a:ext uri="{C183D7F6-B498-43B3-948B-1728B52AA6E4}">
                <adec:decorative xmlns:adec="http://schemas.microsoft.com/office/drawing/2017/decorative" val="1"/>
              </a:ext>
            </a:extLst>
          </p:cNvPr>
          <p:cNvPicPr>
            <a:picLocks noGrp="1" noChangeAspect="1"/>
          </p:cNvPicPr>
          <p:nvPr>
            <p:ph type="pic" sz="quarter" idx="13"/>
          </p:nvPr>
        </p:nvPicPr>
        <p:blipFill>
          <a:blip r:embed="rId2" cstate="email">
            <a:alphaModFix amt="24000"/>
            <a:extLst>
              <a:ext uri="{BEBA8EAE-BF5A-486C-A8C5-ECC9F3942E4B}">
                <a14:imgProps xmlns:a14="http://schemas.microsoft.com/office/drawing/2010/main">
                  <a14:imgLayer r:embed="rId3">
                    <a14:imgEffect>
                      <a14:saturation sat="99000"/>
                    </a14:imgEffect>
                  </a14:imgLayer>
                </a14:imgProps>
              </a:ext>
              <a:ext uri="{28A0092B-C50C-407E-A947-70E740481C1C}">
                <a14:useLocalDpi xmlns:a14="http://schemas.microsoft.com/office/drawing/2010/main"/>
              </a:ext>
            </a:extLst>
          </a:blip>
          <a:srcRect/>
          <a:stretch>
            <a:fillRect/>
          </a:stretch>
        </p:blipFill>
        <p:spPr>
          <a:xfrm>
            <a:off x="0" y="3429000"/>
            <a:ext cx="12196763" cy="3429000"/>
          </a:xfrm>
          <a:noFill/>
          <a:effectLst/>
        </p:spPr>
      </p:pic>
      <p:sp>
        <p:nvSpPr>
          <p:cNvPr id="18" name="Subtitle 17">
            <a:extLst>
              <a:ext uri="{FF2B5EF4-FFF2-40B4-BE49-F238E27FC236}">
                <a16:creationId xmlns:a16="http://schemas.microsoft.com/office/drawing/2014/main" id="{37F7ED61-C894-4A41-AC49-EFA304B05229}"/>
              </a:ext>
            </a:extLst>
          </p:cNvPr>
          <p:cNvSpPr>
            <a:spLocks noGrp="1"/>
          </p:cNvSpPr>
          <p:nvPr>
            <p:ph type="subTitle" idx="1"/>
          </p:nvPr>
        </p:nvSpPr>
        <p:spPr>
          <a:xfrm>
            <a:off x="708991" y="845569"/>
            <a:ext cx="10432773" cy="3065065"/>
          </a:xfrm>
          <a:effectLst>
            <a:outerShdw blurRad="50800" dist="38100" dir="5400000" algn="t" rotWithShape="0">
              <a:prstClr val="black">
                <a:alpha val="75000"/>
              </a:prstClr>
            </a:outerShdw>
          </a:effectLst>
        </p:spPr>
        <p:txBody>
          <a:bodyPr/>
          <a:lstStyle/>
          <a:p>
            <a:pPr marL="285750" indent="-285750">
              <a:buFont typeface="Wingdings" panose="05000000000000000000" pitchFamily="2" charset="2"/>
              <a:buChar char="§"/>
            </a:pPr>
            <a:r>
              <a:rPr lang="en-US" sz="2000" dirty="0">
                <a:effectLst>
                  <a:outerShdw blurRad="50800" dist="38100" dir="5400000" algn="t" rotWithShape="0">
                    <a:prstClr val="black">
                      <a:alpha val="75000"/>
                    </a:prstClr>
                  </a:outerShdw>
                </a:effectLst>
              </a:rPr>
              <a:t>Elite users are individuals who have been recognized and awarded the "Elite" status by Yelp for their active and high-quality contributions.</a:t>
            </a:r>
          </a:p>
          <a:p>
            <a:pPr marL="285750" indent="-285750">
              <a:buFont typeface="Wingdings" panose="05000000000000000000" pitchFamily="2" charset="2"/>
              <a:buChar char="§"/>
            </a:pPr>
            <a:r>
              <a:rPr lang="en-US" sz="2000" dirty="0">
                <a:effectLst>
                  <a:outerShdw blurRad="50800" dist="38100" dir="5400000" algn="t" rotWithShape="0">
                    <a:prstClr val="black">
                      <a:alpha val="75000"/>
                    </a:prstClr>
                  </a:outerShdw>
                </a:effectLst>
              </a:rPr>
              <a:t>Elite users, despite being significantly fewer in number, contribute a substantial proportion of the total review count compared to non-elite users.</a:t>
            </a:r>
          </a:p>
          <a:p>
            <a:pPr marL="285750" indent="-285750">
              <a:buFont typeface="Wingdings" panose="05000000000000000000" pitchFamily="2" charset="2"/>
              <a:buChar char="§"/>
            </a:pPr>
            <a:r>
              <a:rPr lang="en-US" sz="2000" dirty="0">
                <a:effectLst>
                  <a:outerShdw blurRad="50800" dist="38100" dir="5400000" algn="t" rotWithShape="0">
                    <a:prstClr val="black">
                      <a:alpha val="75000"/>
                    </a:prstClr>
                  </a:outerShdw>
                </a:effectLst>
              </a:rPr>
              <a:t>Establishing a positive relationship with elite users can lead to repeat visits and loyalty, as they are more likely to continue supporting businesses they have had good experiences with.</a:t>
            </a:r>
          </a:p>
        </p:txBody>
      </p:sp>
      <p:sp>
        <p:nvSpPr>
          <p:cNvPr id="4" name="TextBox 3">
            <a:extLst>
              <a:ext uri="{FF2B5EF4-FFF2-40B4-BE49-F238E27FC236}">
                <a16:creationId xmlns:a16="http://schemas.microsoft.com/office/drawing/2014/main" id="{432D9CC9-099C-4D75-B793-C32CB00FCE7A}"/>
              </a:ext>
            </a:extLst>
          </p:cNvPr>
          <p:cNvSpPr txBox="1"/>
          <p:nvPr/>
        </p:nvSpPr>
        <p:spPr>
          <a:xfrm>
            <a:off x="708991" y="157062"/>
            <a:ext cx="10901984" cy="461665"/>
          </a:xfrm>
          <a:prstGeom prst="rect">
            <a:avLst/>
          </a:prstGeom>
          <a:noFill/>
          <a:effectLst>
            <a:outerShdw blurRad="50800" dist="38100" dir="5400000" algn="t" rotWithShape="0">
              <a:prstClr val="black">
                <a:alpha val="75000"/>
              </a:prstClr>
            </a:outerShdw>
          </a:effectLst>
        </p:spPr>
        <p:txBody>
          <a:bodyPr wrap="square" rtlCol="0">
            <a:spAutoFit/>
          </a:bodyPr>
          <a:lstStyle/>
          <a:p>
            <a:r>
              <a:rPr lang="en-US" sz="2400" b="1" dirty="0">
                <a:solidFill>
                  <a:schemeClr val="bg1"/>
                </a:solidFill>
                <a:effectLst>
                  <a:outerShdw blurRad="50800" dist="38100" dir="5400000" algn="t" rotWithShape="0">
                    <a:prstClr val="black">
                      <a:alpha val="75000"/>
                    </a:prstClr>
                  </a:outerShdw>
                </a:effectLst>
                <a:latin typeface="+mj-lt"/>
              </a:rPr>
              <a:t>Is there any difference in engagement of elite users and non elite users?</a:t>
            </a:r>
            <a:endParaRPr lang="en-IN" sz="2400" b="1" dirty="0">
              <a:solidFill>
                <a:schemeClr val="bg1"/>
              </a:solidFill>
              <a:effectLst>
                <a:outerShdw blurRad="50800" dist="38100" dir="5400000" algn="t" rotWithShape="0">
                  <a:prstClr val="black">
                    <a:alpha val="75000"/>
                  </a:prstClr>
                </a:outerShdw>
              </a:effectLst>
              <a:latin typeface="+mj-lt"/>
            </a:endParaRPr>
          </a:p>
        </p:txBody>
      </p:sp>
      <p:pic>
        <p:nvPicPr>
          <p:cNvPr id="3" name="Picture 2">
            <a:extLst>
              <a:ext uri="{FF2B5EF4-FFF2-40B4-BE49-F238E27FC236}">
                <a16:creationId xmlns:a16="http://schemas.microsoft.com/office/drawing/2014/main" id="{7E85E62D-6FD1-45B8-998C-A5B0C43DE637}"/>
              </a:ext>
            </a:extLst>
          </p:cNvPr>
          <p:cNvPicPr>
            <a:picLocks noChangeAspect="1"/>
          </p:cNvPicPr>
          <p:nvPr/>
        </p:nvPicPr>
        <p:blipFill>
          <a:blip r:embed="rId4"/>
          <a:stretch>
            <a:fillRect/>
          </a:stretch>
        </p:blipFill>
        <p:spPr>
          <a:xfrm>
            <a:off x="2492027" y="3537446"/>
            <a:ext cx="7023447" cy="3212107"/>
          </a:xfrm>
          <a:prstGeom prst="rect">
            <a:avLst/>
          </a:prstGeom>
          <a:effectLst>
            <a:outerShdw blurRad="50800" dist="38100" dir="5400000" algn="t" rotWithShape="0">
              <a:prstClr val="black">
                <a:alpha val="75000"/>
              </a:prstClr>
            </a:outerShdw>
            <a:softEdge rad="38100"/>
          </a:effectLst>
        </p:spPr>
      </p:pic>
    </p:spTree>
    <p:extLst>
      <p:ext uri="{BB962C8B-B14F-4D97-AF65-F5344CB8AC3E}">
        <p14:creationId xmlns:p14="http://schemas.microsoft.com/office/powerpoint/2010/main" val="1517990929"/>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A3F29">
            <a:alpha val="95000"/>
          </a:srgbClr>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F46A179-CDF1-4F6D-9590-3CDF185B583F}"/>
              </a:ext>
            </a:extLst>
          </p:cNvPr>
          <p:cNvSpPr txBox="1"/>
          <p:nvPr/>
        </p:nvSpPr>
        <p:spPr>
          <a:xfrm>
            <a:off x="11270973" y="6447215"/>
            <a:ext cx="443947" cy="246221"/>
          </a:xfrm>
          <a:prstGeom prst="rect">
            <a:avLst/>
          </a:prstGeom>
          <a:noFill/>
        </p:spPr>
        <p:txBody>
          <a:bodyPr wrap="square">
            <a:spAutoFit/>
          </a:bodyPr>
          <a:lstStyle/>
          <a:p>
            <a:fld id="{4F6357DA-28E9-40D3-918C-4D14E8263D81}" type="slidenum">
              <a:rPr lang="en-US" sz="1000" smtClean="0">
                <a:solidFill>
                  <a:schemeClr val="bg1"/>
                </a:solidFill>
                <a:latin typeface="Avenir Next LT Pro" panose="020B0504020202020204" pitchFamily="34" charset="0"/>
              </a:rPr>
              <a:pPr/>
              <a:t>18</a:t>
            </a:fld>
            <a:endParaRPr lang="en-US" sz="1000" dirty="0">
              <a:solidFill>
                <a:schemeClr val="bg1"/>
              </a:solidFill>
              <a:latin typeface="Avenir Next LT Pro" panose="020B0504020202020204" pitchFamily="34" charset="0"/>
            </a:endParaRPr>
          </a:p>
        </p:txBody>
      </p:sp>
      <p:pic>
        <p:nvPicPr>
          <p:cNvPr id="12" name="Picture Placeholder 9">
            <a:extLst>
              <a:ext uri="{FF2B5EF4-FFF2-40B4-BE49-F238E27FC236}">
                <a16:creationId xmlns:a16="http://schemas.microsoft.com/office/drawing/2014/main" id="{075D28D1-9BED-4BD6-A8F1-915525C838DB}"/>
              </a:ext>
              <a:ext uri="{C183D7F6-B498-43B3-948B-1728B52AA6E4}">
                <adec:decorative xmlns:adec="http://schemas.microsoft.com/office/drawing/2017/decorative" val="1"/>
              </a:ext>
            </a:extLst>
          </p:cNvPr>
          <p:cNvPicPr>
            <a:picLocks noGrp="1" noChangeAspect="1"/>
          </p:cNvPicPr>
          <p:nvPr>
            <p:ph type="pic" sz="quarter" idx="13"/>
          </p:nvPr>
        </p:nvPicPr>
        <p:blipFill>
          <a:blip r:embed="rId2" cstate="email">
            <a:alphaModFix amt="24000"/>
            <a:extLst>
              <a:ext uri="{BEBA8EAE-BF5A-486C-A8C5-ECC9F3942E4B}">
                <a14:imgProps xmlns:a14="http://schemas.microsoft.com/office/drawing/2010/main">
                  <a14:imgLayer r:embed="rId3">
                    <a14:imgEffect>
                      <a14:saturation sat="99000"/>
                    </a14:imgEffect>
                  </a14:imgLayer>
                </a14:imgProps>
              </a:ext>
              <a:ext uri="{28A0092B-C50C-407E-A947-70E740481C1C}">
                <a14:useLocalDpi xmlns:a14="http://schemas.microsoft.com/office/drawing/2010/main"/>
              </a:ext>
            </a:extLst>
          </a:blip>
          <a:srcRect/>
          <a:stretch>
            <a:fillRect/>
          </a:stretch>
        </p:blipFill>
        <p:spPr>
          <a:xfrm>
            <a:off x="0" y="3429000"/>
            <a:ext cx="12196763" cy="3429000"/>
          </a:xfrm>
          <a:noFill/>
          <a:effectLst/>
        </p:spPr>
      </p:pic>
      <p:sp>
        <p:nvSpPr>
          <p:cNvPr id="18" name="Subtitle 17">
            <a:extLst>
              <a:ext uri="{FF2B5EF4-FFF2-40B4-BE49-F238E27FC236}">
                <a16:creationId xmlns:a16="http://schemas.microsoft.com/office/drawing/2014/main" id="{37F7ED61-C894-4A41-AC49-EFA304B05229}"/>
              </a:ext>
            </a:extLst>
          </p:cNvPr>
          <p:cNvSpPr>
            <a:spLocks noGrp="1"/>
          </p:cNvSpPr>
          <p:nvPr>
            <p:ph type="subTitle" idx="1"/>
          </p:nvPr>
        </p:nvSpPr>
        <p:spPr>
          <a:xfrm>
            <a:off x="838200" y="929407"/>
            <a:ext cx="10432773" cy="3065065"/>
          </a:xfrm>
          <a:effectLst>
            <a:outerShdw blurRad="50800" dist="38100" dir="5400000" algn="t" rotWithShape="0">
              <a:prstClr val="black">
                <a:alpha val="75000"/>
              </a:prstClr>
            </a:outerShdw>
          </a:effectLst>
        </p:spPr>
        <p:txBody>
          <a:bodyPr/>
          <a:lstStyle/>
          <a:p>
            <a:pPr marL="285750" indent="-285750">
              <a:buFont typeface="Wingdings" panose="05000000000000000000" pitchFamily="2" charset="2"/>
              <a:buChar char="§"/>
            </a:pPr>
            <a:r>
              <a:rPr lang="en-US" sz="1800" dirty="0">
                <a:effectLst>
                  <a:outerShdw blurRad="50800" dist="38100" dir="5400000" algn="t" rotWithShape="0">
                    <a:prstClr val="black">
                      <a:alpha val="75000"/>
                    </a:prstClr>
                  </a:outerShdw>
                </a:effectLst>
              </a:rPr>
              <a:t>The busiest hours for restaurants, based on user engagement, span from 4 pm to 1am.</a:t>
            </a:r>
          </a:p>
          <a:p>
            <a:pPr marL="285750" indent="-285750">
              <a:buFont typeface="Wingdings" panose="05000000000000000000" pitchFamily="2" charset="2"/>
              <a:buChar char="§"/>
            </a:pPr>
            <a:r>
              <a:rPr lang="en-US" sz="1800" dirty="0">
                <a:effectLst>
                  <a:outerShdw blurRad="50800" dist="38100" dir="5400000" algn="t" rotWithShape="0">
                    <a:prstClr val="black">
                      <a:alpha val="75000"/>
                    </a:prstClr>
                  </a:outerShdw>
                </a:effectLst>
              </a:rPr>
              <a:t>Knowing the peak hours allows businesses to optimize their staffing levels and resource allocation during these times to ensure efficient operations and quality service delivery.</a:t>
            </a:r>
          </a:p>
          <a:p>
            <a:pPr marL="285750" indent="-285750">
              <a:buFont typeface="Wingdings" panose="05000000000000000000" pitchFamily="2" charset="2"/>
              <a:buChar char="§"/>
            </a:pPr>
            <a:r>
              <a:rPr lang="en-US" sz="1800" dirty="0">
                <a:effectLst>
                  <a:outerShdw blurRad="50800" dist="38100" dir="5400000" algn="t" rotWithShape="0">
                    <a:prstClr val="black">
                      <a:alpha val="75000"/>
                    </a:prstClr>
                  </a:outerShdw>
                </a:effectLst>
              </a:rPr>
              <a:t>The concentration of user engagement during the evening and night hours suggests a higher demand for dining out during these times, potentially driven by factors such as work schedules, social </a:t>
            </a:r>
          </a:p>
          <a:p>
            <a:r>
              <a:rPr lang="en-US" sz="1800" dirty="0">
                <a:effectLst>
                  <a:outerShdw blurRad="50800" dist="38100" dir="5400000" algn="t" rotWithShape="0">
                    <a:prstClr val="black">
                      <a:alpha val="75000"/>
                    </a:prstClr>
                  </a:outerShdw>
                </a:effectLst>
              </a:rPr>
              <a:t>    gatherings and leisure</a:t>
            </a:r>
          </a:p>
          <a:p>
            <a:r>
              <a:rPr lang="en-US" sz="1800" dirty="0">
                <a:effectLst>
                  <a:outerShdw blurRad="50800" dist="38100" dir="5400000" algn="t" rotWithShape="0">
                    <a:prstClr val="black">
                      <a:alpha val="75000"/>
                    </a:prstClr>
                  </a:outerShdw>
                </a:effectLst>
              </a:rPr>
              <a:t>    activities.</a:t>
            </a:r>
          </a:p>
        </p:txBody>
      </p:sp>
      <p:sp>
        <p:nvSpPr>
          <p:cNvPr id="4" name="TextBox 3">
            <a:extLst>
              <a:ext uri="{FF2B5EF4-FFF2-40B4-BE49-F238E27FC236}">
                <a16:creationId xmlns:a16="http://schemas.microsoft.com/office/drawing/2014/main" id="{432D9CC9-099C-4D75-B793-C32CB00FCE7A}"/>
              </a:ext>
            </a:extLst>
          </p:cNvPr>
          <p:cNvSpPr txBox="1"/>
          <p:nvPr/>
        </p:nvSpPr>
        <p:spPr>
          <a:xfrm>
            <a:off x="4323004" y="209546"/>
            <a:ext cx="3545992" cy="584775"/>
          </a:xfrm>
          <a:prstGeom prst="rect">
            <a:avLst/>
          </a:prstGeom>
          <a:noFill/>
          <a:effectLst>
            <a:outerShdw blurRad="50800" dist="38100" dir="5400000" algn="t" rotWithShape="0">
              <a:prstClr val="black">
                <a:alpha val="75000"/>
              </a:prstClr>
            </a:outerShdw>
          </a:effectLst>
        </p:spPr>
        <p:txBody>
          <a:bodyPr wrap="square" rtlCol="0">
            <a:spAutoFit/>
          </a:bodyPr>
          <a:lstStyle/>
          <a:p>
            <a:r>
              <a:rPr lang="en-IN" sz="3200" b="1" dirty="0">
                <a:solidFill>
                  <a:schemeClr val="bg1"/>
                </a:solidFill>
                <a:effectLst>
                  <a:outerShdw blurRad="50800" dist="38100" dir="5400000" algn="t" rotWithShape="0">
                    <a:prstClr val="black">
                      <a:alpha val="75000"/>
                    </a:prstClr>
                  </a:outerShdw>
                </a:effectLst>
                <a:latin typeface="+mj-lt"/>
              </a:rPr>
              <a:t>Busiest Hours</a:t>
            </a:r>
          </a:p>
        </p:txBody>
      </p:sp>
      <p:pic>
        <p:nvPicPr>
          <p:cNvPr id="3" name="Picture 2">
            <a:extLst>
              <a:ext uri="{FF2B5EF4-FFF2-40B4-BE49-F238E27FC236}">
                <a16:creationId xmlns:a16="http://schemas.microsoft.com/office/drawing/2014/main" id="{7D164ACF-5E53-4B28-82F5-EAA0CC35E541}"/>
              </a:ext>
            </a:extLst>
          </p:cNvPr>
          <p:cNvPicPr>
            <a:picLocks noChangeAspect="1"/>
          </p:cNvPicPr>
          <p:nvPr/>
        </p:nvPicPr>
        <p:blipFill>
          <a:blip r:embed="rId4"/>
          <a:stretch>
            <a:fillRect/>
          </a:stretch>
        </p:blipFill>
        <p:spPr>
          <a:xfrm>
            <a:off x="4157247" y="2694777"/>
            <a:ext cx="7845286" cy="4077497"/>
          </a:xfrm>
          <a:prstGeom prst="rect">
            <a:avLst/>
          </a:prstGeom>
          <a:effectLst>
            <a:outerShdw blurRad="50800" dist="38100" dir="5400000" algn="t" rotWithShape="0">
              <a:prstClr val="black">
                <a:alpha val="75000"/>
              </a:prstClr>
            </a:outerShdw>
            <a:softEdge rad="38100"/>
          </a:effectLst>
        </p:spPr>
      </p:pic>
    </p:spTree>
    <p:extLst>
      <p:ext uri="{BB962C8B-B14F-4D97-AF65-F5344CB8AC3E}">
        <p14:creationId xmlns:p14="http://schemas.microsoft.com/office/powerpoint/2010/main" val="2901837223"/>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A3F29">
            <a:alpha val="95000"/>
          </a:srgb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2F04BB0-DB84-4BBE-9370-8BA7BC2C19A0}"/>
              </a:ext>
            </a:extLst>
          </p:cNvPr>
          <p:cNvSpPr>
            <a:spLocks noGrp="1"/>
          </p:cNvSpPr>
          <p:nvPr>
            <p:ph type="sldNum" sz="quarter" idx="12"/>
          </p:nvPr>
        </p:nvSpPr>
        <p:spPr>
          <a:xfrm>
            <a:off x="8610600" y="6356350"/>
            <a:ext cx="2743200" cy="365125"/>
          </a:xfrm>
        </p:spPr>
        <p:txBody>
          <a:bodyPr/>
          <a:lstStyle/>
          <a:p>
            <a:fld id="{4F6357DA-28E9-40D3-918C-4D14E8263D81}" type="slidenum">
              <a:rPr lang="en-US" smtClean="0"/>
              <a:pPr/>
              <a:t>19</a:t>
            </a:fld>
            <a:endParaRPr lang="en-US" dirty="0"/>
          </a:p>
        </p:txBody>
      </p:sp>
      <p:sp>
        <p:nvSpPr>
          <p:cNvPr id="33" name="TextBox 32">
            <a:extLst>
              <a:ext uri="{FF2B5EF4-FFF2-40B4-BE49-F238E27FC236}">
                <a16:creationId xmlns:a16="http://schemas.microsoft.com/office/drawing/2014/main" id="{40C82509-FD33-4C06-BC7E-755B4B01743A}"/>
              </a:ext>
            </a:extLst>
          </p:cNvPr>
          <p:cNvSpPr txBox="1"/>
          <p:nvPr/>
        </p:nvSpPr>
        <p:spPr>
          <a:xfrm>
            <a:off x="96625" y="1590675"/>
            <a:ext cx="12028700" cy="4832092"/>
          </a:xfrm>
          <a:prstGeom prst="rect">
            <a:avLst/>
          </a:prstGeom>
          <a:noFill/>
          <a:effectLst>
            <a:outerShdw blurRad="50800" dist="38100" dir="5400000" algn="t" rotWithShape="0">
              <a:prstClr val="black">
                <a:alpha val="75000"/>
              </a:prstClr>
            </a:outerShdw>
          </a:effectLst>
        </p:spPr>
        <p:txBody>
          <a:bodyPr wrap="square" rtlCol="0">
            <a:spAutoFit/>
          </a:bodyPr>
          <a:lstStyle/>
          <a:p>
            <a:pPr marL="457200" indent="-457200">
              <a:buFont typeface="Wingdings" panose="05000000000000000000" pitchFamily="2" charset="2"/>
              <a:buChar char="§"/>
            </a:pPr>
            <a:r>
              <a:rPr lang="en-US" sz="2200" b="1" dirty="0">
                <a:solidFill>
                  <a:schemeClr val="bg1"/>
                </a:solidFill>
                <a:effectLst>
                  <a:outerShdw blurRad="50800" dist="38100" dir="5400000" algn="t" rotWithShape="0">
                    <a:prstClr val="black">
                      <a:alpha val="75000"/>
                    </a:prstClr>
                  </a:outerShdw>
                </a:effectLst>
              </a:rPr>
              <a:t>Leverage Elite Users:</a:t>
            </a:r>
            <a:r>
              <a:rPr lang="en-US" sz="2200" dirty="0">
                <a:solidFill>
                  <a:schemeClr val="bg1"/>
                </a:solidFill>
                <a:effectLst>
                  <a:outerShdw blurRad="50800" dist="38100" dir="5400000" algn="t" rotWithShape="0">
                    <a:prstClr val="black">
                      <a:alpha val="75000"/>
                    </a:prstClr>
                  </a:outerShdw>
                </a:effectLst>
              </a:rPr>
              <a:t> Identify and engage with influential users to amplify promotional efforts and drive customer acquisition.</a:t>
            </a:r>
          </a:p>
          <a:p>
            <a:endParaRPr lang="en-US" sz="2200" dirty="0">
              <a:solidFill>
                <a:schemeClr val="bg1"/>
              </a:solidFill>
              <a:effectLst>
                <a:outerShdw blurRad="50800" dist="38100" dir="5400000" algn="t" rotWithShape="0">
                  <a:prstClr val="black">
                    <a:alpha val="75000"/>
                  </a:prstClr>
                </a:outerShdw>
              </a:effectLst>
            </a:endParaRPr>
          </a:p>
          <a:p>
            <a:pPr marL="457200" indent="-457200">
              <a:buFont typeface="Wingdings" panose="05000000000000000000" pitchFamily="2" charset="2"/>
              <a:buChar char="§"/>
            </a:pPr>
            <a:r>
              <a:rPr lang="en-US" sz="2200" b="1" dirty="0">
                <a:solidFill>
                  <a:schemeClr val="bg1"/>
                </a:solidFill>
                <a:effectLst>
                  <a:outerShdw blurRad="50800" dist="38100" dir="5400000" algn="t" rotWithShape="0">
                    <a:prstClr val="black">
                      <a:alpha val="75000"/>
                    </a:prstClr>
                  </a:outerShdw>
                </a:effectLst>
              </a:rPr>
              <a:t>Optimize Operating Hours:</a:t>
            </a:r>
            <a:r>
              <a:rPr lang="en-US" sz="2200" dirty="0">
                <a:solidFill>
                  <a:schemeClr val="bg1"/>
                </a:solidFill>
                <a:effectLst>
                  <a:outerShdw blurRad="50800" dist="38100" dir="5400000" algn="t" rotWithShape="0">
                    <a:prstClr val="black">
                      <a:alpha val="75000"/>
                    </a:prstClr>
                  </a:outerShdw>
                </a:effectLst>
              </a:rPr>
              <a:t> Adjust business hours to capitalize on peak demand and maximize revenue.</a:t>
            </a:r>
          </a:p>
          <a:p>
            <a:pPr marL="457200" indent="-457200">
              <a:buFont typeface="Wingdings" panose="05000000000000000000" pitchFamily="2" charset="2"/>
              <a:buChar char="§"/>
            </a:pPr>
            <a:endParaRPr lang="en-US" sz="2200" dirty="0">
              <a:solidFill>
                <a:schemeClr val="bg1"/>
              </a:solidFill>
              <a:effectLst>
                <a:outerShdw blurRad="50800" dist="38100" dir="5400000" algn="t" rotWithShape="0">
                  <a:prstClr val="black">
                    <a:alpha val="75000"/>
                  </a:prstClr>
                </a:outerShdw>
              </a:effectLst>
            </a:endParaRPr>
          </a:p>
          <a:p>
            <a:pPr marL="457200" indent="-457200">
              <a:buFont typeface="Wingdings" panose="05000000000000000000" pitchFamily="2" charset="2"/>
              <a:buChar char="§"/>
            </a:pPr>
            <a:r>
              <a:rPr lang="en-US" sz="2200" b="1" dirty="0">
                <a:solidFill>
                  <a:schemeClr val="bg1"/>
                </a:solidFill>
                <a:effectLst>
                  <a:outerShdw blurRad="50800" dist="38100" dir="5400000" algn="t" rotWithShape="0">
                    <a:prstClr val="black">
                      <a:alpha val="75000"/>
                    </a:prstClr>
                  </a:outerShdw>
                </a:effectLst>
              </a:rPr>
              <a:t>Enhance User Engagement:</a:t>
            </a:r>
            <a:r>
              <a:rPr lang="en-US" sz="2200" dirty="0">
                <a:solidFill>
                  <a:schemeClr val="bg1"/>
                </a:solidFill>
                <a:effectLst>
                  <a:outerShdw blurRad="50800" dist="38100" dir="5400000" algn="t" rotWithShape="0">
                    <a:prstClr val="black">
                      <a:alpha val="75000"/>
                    </a:prstClr>
                  </a:outerShdw>
                </a:effectLst>
              </a:rPr>
              <a:t> Focus on improving service quality, responding to customer feedback, and running engaging campaigns for businesses with lower success scores.</a:t>
            </a:r>
          </a:p>
          <a:p>
            <a:pPr marL="457200" indent="-457200">
              <a:buFont typeface="Wingdings" panose="05000000000000000000" pitchFamily="2" charset="2"/>
              <a:buChar char="§"/>
            </a:pPr>
            <a:endParaRPr lang="en-US" sz="2200" b="1" dirty="0">
              <a:solidFill>
                <a:schemeClr val="bg1"/>
              </a:solidFill>
              <a:effectLst>
                <a:outerShdw blurRad="50800" dist="38100" dir="5400000" algn="t" rotWithShape="0">
                  <a:prstClr val="black">
                    <a:alpha val="75000"/>
                  </a:prstClr>
                </a:outerShdw>
              </a:effectLst>
            </a:endParaRPr>
          </a:p>
          <a:p>
            <a:pPr marL="457200" indent="-457200">
              <a:buFont typeface="Wingdings" panose="05000000000000000000" pitchFamily="2" charset="2"/>
              <a:buChar char="§"/>
            </a:pPr>
            <a:r>
              <a:rPr lang="en-US" sz="2200" b="1" dirty="0">
                <a:solidFill>
                  <a:schemeClr val="bg1"/>
                </a:solidFill>
                <a:effectLst>
                  <a:outerShdw blurRad="50800" dist="38100" dir="5400000" algn="t" rotWithShape="0">
                    <a:prstClr val="black">
                      <a:alpha val="75000"/>
                    </a:prstClr>
                  </a:outerShdw>
                </a:effectLst>
              </a:rPr>
              <a:t>Capitalize on Successful Markets:</a:t>
            </a:r>
            <a:r>
              <a:rPr lang="en-US" sz="2200" dirty="0">
                <a:solidFill>
                  <a:schemeClr val="bg1"/>
                </a:solidFill>
                <a:effectLst>
                  <a:outerShdw blurRad="50800" dist="38100" dir="5400000" algn="t" rotWithShape="0">
                    <a:prstClr val="black">
                      <a:alpha val="75000"/>
                    </a:prstClr>
                  </a:outerShdw>
                </a:effectLst>
              </a:rPr>
              <a:t> Expand or invest in cities with high success scores to capitalize on market potential.</a:t>
            </a:r>
          </a:p>
          <a:p>
            <a:pPr marL="457200" indent="-457200">
              <a:buFont typeface="Wingdings" panose="05000000000000000000" pitchFamily="2" charset="2"/>
              <a:buChar char="§"/>
            </a:pPr>
            <a:endParaRPr lang="en-US" sz="2200" b="1" dirty="0">
              <a:solidFill>
                <a:schemeClr val="bg1"/>
              </a:solidFill>
              <a:effectLst>
                <a:outerShdw blurRad="50800" dist="38100" dir="5400000" algn="t" rotWithShape="0">
                  <a:prstClr val="black">
                    <a:alpha val="75000"/>
                  </a:prstClr>
                </a:outerShdw>
              </a:effectLst>
            </a:endParaRPr>
          </a:p>
          <a:p>
            <a:pPr marL="457200" indent="-457200">
              <a:buFont typeface="Wingdings" panose="05000000000000000000" pitchFamily="2" charset="2"/>
              <a:buChar char="§"/>
            </a:pPr>
            <a:r>
              <a:rPr lang="en-US" sz="2200" b="1" dirty="0">
                <a:solidFill>
                  <a:schemeClr val="bg1"/>
                </a:solidFill>
                <a:effectLst>
                  <a:outerShdw blurRad="50800" dist="38100" dir="5400000" algn="t" rotWithShape="0">
                    <a:prstClr val="black">
                      <a:alpha val="75000"/>
                    </a:prstClr>
                  </a:outerShdw>
                </a:effectLst>
              </a:rPr>
              <a:t>Data-Driven Decision Making:</a:t>
            </a:r>
            <a:r>
              <a:rPr lang="en-US" sz="2200" dirty="0">
                <a:solidFill>
                  <a:schemeClr val="bg1"/>
                </a:solidFill>
                <a:effectLst>
                  <a:outerShdw blurRad="50800" dist="38100" dir="5400000" algn="t" rotWithShape="0">
                    <a:prstClr val="black">
                      <a:alpha val="75000"/>
                    </a:prstClr>
                  </a:outerShdw>
                </a:effectLst>
              </a:rPr>
              <a:t> Continuously monitor key metrics and adjust strategies based on data-driven insights to ensure ongoing success.</a:t>
            </a:r>
            <a:endParaRPr lang="en-IN" sz="2200" b="1" dirty="0">
              <a:solidFill>
                <a:schemeClr val="bg1"/>
              </a:solidFill>
              <a:effectLst>
                <a:outerShdw blurRad="50800" dist="38100" dir="5400000" algn="t" rotWithShape="0">
                  <a:prstClr val="black">
                    <a:alpha val="75000"/>
                  </a:prstClr>
                </a:outerShdw>
              </a:effectLst>
            </a:endParaRPr>
          </a:p>
        </p:txBody>
      </p:sp>
      <p:sp>
        <p:nvSpPr>
          <p:cNvPr id="34" name="TextBox 33">
            <a:extLst>
              <a:ext uri="{FF2B5EF4-FFF2-40B4-BE49-F238E27FC236}">
                <a16:creationId xmlns:a16="http://schemas.microsoft.com/office/drawing/2014/main" id="{0D434B55-4806-4DE8-AF7F-14432DD58E43}"/>
              </a:ext>
            </a:extLst>
          </p:cNvPr>
          <p:cNvSpPr txBox="1"/>
          <p:nvPr/>
        </p:nvSpPr>
        <p:spPr>
          <a:xfrm>
            <a:off x="9511748" y="2007704"/>
            <a:ext cx="184731" cy="369332"/>
          </a:xfrm>
          <a:prstGeom prst="rect">
            <a:avLst/>
          </a:prstGeom>
          <a:noFill/>
        </p:spPr>
        <p:txBody>
          <a:bodyPr wrap="none" rtlCol="0">
            <a:spAutoFit/>
          </a:bodyPr>
          <a:lstStyle/>
          <a:p>
            <a:endParaRPr lang="en-IN" dirty="0"/>
          </a:p>
        </p:txBody>
      </p:sp>
      <p:pic>
        <p:nvPicPr>
          <p:cNvPr id="35" name="Picture Placeholder 138">
            <a:extLst>
              <a:ext uri="{FF2B5EF4-FFF2-40B4-BE49-F238E27FC236}">
                <a16:creationId xmlns:a16="http://schemas.microsoft.com/office/drawing/2014/main" id="{1A5751A9-6CC1-423D-B804-4BEECD832868}"/>
              </a:ext>
              <a:ext uri="{C183D7F6-B498-43B3-948B-1728B52AA6E4}">
                <adec:decorative xmlns:adec="http://schemas.microsoft.com/office/drawing/2017/decorative" val="1"/>
              </a:ext>
            </a:extLst>
          </p:cNvPr>
          <p:cNvPicPr>
            <a:picLocks noChangeAspect="1"/>
          </p:cNvPicPr>
          <p:nvPr/>
        </p:nvPicPr>
        <p:blipFill rotWithShape="1">
          <a:blip r:embed="rId2" cstate="email">
            <a:alphaModFix amt="64000"/>
            <a:extLst>
              <a:ext uri="{28A0092B-C50C-407E-A947-70E740481C1C}">
                <a14:useLocalDpi xmlns:a14="http://schemas.microsoft.com/office/drawing/2010/main"/>
              </a:ext>
            </a:extLst>
          </a:blip>
          <a:srcRect/>
          <a:stretch/>
        </p:blipFill>
        <p:spPr>
          <a:xfrm>
            <a:off x="0" y="-37094"/>
            <a:ext cx="12192000" cy="1627769"/>
          </a:xfrm>
          <a:prstGeom prst="rect">
            <a:avLst/>
          </a:prstGeom>
        </p:spPr>
      </p:pic>
      <p:sp>
        <p:nvSpPr>
          <p:cNvPr id="36" name="TextBox 35">
            <a:extLst>
              <a:ext uri="{FF2B5EF4-FFF2-40B4-BE49-F238E27FC236}">
                <a16:creationId xmlns:a16="http://schemas.microsoft.com/office/drawing/2014/main" id="{F17802AB-FE9C-4CCC-89D6-EC5AB25AF86D}"/>
              </a:ext>
            </a:extLst>
          </p:cNvPr>
          <p:cNvSpPr txBox="1"/>
          <p:nvPr/>
        </p:nvSpPr>
        <p:spPr>
          <a:xfrm>
            <a:off x="96625" y="336550"/>
            <a:ext cx="6213987" cy="646331"/>
          </a:xfrm>
          <a:prstGeom prst="rect">
            <a:avLst/>
          </a:prstGeom>
          <a:noFill/>
          <a:effectLst>
            <a:outerShdw blurRad="50800" dist="38100" dir="5400000" algn="t" rotWithShape="0">
              <a:prstClr val="black">
                <a:alpha val="75000"/>
              </a:prstClr>
            </a:outerShdw>
          </a:effectLst>
        </p:spPr>
        <p:txBody>
          <a:bodyPr wrap="square" rtlCol="0">
            <a:spAutoFit/>
          </a:bodyPr>
          <a:lstStyle/>
          <a:p>
            <a:r>
              <a:rPr lang="en-US" sz="3600" b="1" dirty="0">
                <a:solidFill>
                  <a:schemeClr val="bg1"/>
                </a:solidFill>
                <a:effectLst>
                  <a:outerShdw blurRad="50800" dist="38100" dir="5400000" algn="t" rotWithShape="0">
                    <a:prstClr val="black">
                      <a:alpha val="75000"/>
                    </a:prstClr>
                  </a:outerShdw>
                </a:effectLst>
              </a:rPr>
              <a:t>RECOMMENDATIONS</a:t>
            </a:r>
            <a:endParaRPr lang="en-IN" sz="2400" dirty="0">
              <a:solidFill>
                <a:schemeClr val="bg1"/>
              </a:solidFill>
              <a:effectLst>
                <a:outerShdw blurRad="50800" dist="38100" dir="5400000" algn="t" rotWithShape="0">
                  <a:prstClr val="black">
                    <a:alpha val="75000"/>
                  </a:prstClr>
                </a:outerShdw>
              </a:effectLst>
            </a:endParaRPr>
          </a:p>
        </p:txBody>
      </p:sp>
    </p:spTree>
    <p:extLst>
      <p:ext uri="{BB962C8B-B14F-4D97-AF65-F5344CB8AC3E}">
        <p14:creationId xmlns:p14="http://schemas.microsoft.com/office/powerpoint/2010/main" val="2736423267"/>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A3F29">
            <a:alpha val="95000"/>
          </a:srgbClr>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9B7C68D5-425C-4465-842E-6EC3B305DF8F}"/>
              </a:ext>
            </a:extLst>
          </p:cNvPr>
          <p:cNvSpPr>
            <a:spLocks noGrp="1"/>
          </p:cNvSpPr>
          <p:nvPr>
            <p:ph type="ctrTitle"/>
          </p:nvPr>
        </p:nvSpPr>
        <p:spPr>
          <a:xfrm>
            <a:off x="838200" y="238539"/>
            <a:ext cx="9995451" cy="999607"/>
          </a:xfrm>
          <a:effectLst>
            <a:outerShdw blurRad="50800" dist="38100" dir="5400000" algn="t" rotWithShape="0">
              <a:prstClr val="black">
                <a:alpha val="75000"/>
              </a:prstClr>
            </a:outerShdw>
          </a:effectLst>
        </p:spPr>
        <p:txBody>
          <a:bodyPr/>
          <a:lstStyle/>
          <a:p>
            <a:r>
              <a:rPr lang="en-US" sz="4000" b="1" dirty="0"/>
              <a:t>			About YELP</a:t>
            </a:r>
          </a:p>
        </p:txBody>
      </p:sp>
      <p:sp>
        <p:nvSpPr>
          <p:cNvPr id="18" name="Subtitle 17">
            <a:extLst>
              <a:ext uri="{FF2B5EF4-FFF2-40B4-BE49-F238E27FC236}">
                <a16:creationId xmlns:a16="http://schemas.microsoft.com/office/drawing/2014/main" id="{37F7ED61-C894-4A41-AC49-EFA304B05229}"/>
              </a:ext>
            </a:extLst>
          </p:cNvPr>
          <p:cNvSpPr>
            <a:spLocks noGrp="1"/>
          </p:cNvSpPr>
          <p:nvPr>
            <p:ph type="subTitle" idx="1"/>
          </p:nvPr>
        </p:nvSpPr>
        <p:spPr>
          <a:xfrm>
            <a:off x="838200" y="1454764"/>
            <a:ext cx="10432773" cy="2801597"/>
          </a:xfrm>
          <a:effectLst>
            <a:outerShdw blurRad="50800" dist="38100" dir="5400000" algn="t" rotWithShape="0">
              <a:prstClr val="black">
                <a:alpha val="75000"/>
              </a:prstClr>
            </a:outerShdw>
          </a:effectLst>
        </p:spPr>
        <p:txBody>
          <a:bodyPr/>
          <a:lstStyle/>
          <a:p>
            <a:r>
              <a:rPr lang="en-US" sz="2400" dirty="0"/>
              <a:t>Yelp is a popular web and mobile platform that serves as a crowd-sourced repository for local business reviews. Users contribute by submitting reviews, photos, and tips about various businesses, while also accessing information, ratings, and feedback shared by others.</a:t>
            </a:r>
            <a:endParaRPr lang="en-US" sz="1800" dirty="0"/>
          </a:p>
        </p:txBody>
      </p:sp>
      <p:pic>
        <p:nvPicPr>
          <p:cNvPr id="12" name="Picture Placeholder 9">
            <a:extLst>
              <a:ext uri="{FF2B5EF4-FFF2-40B4-BE49-F238E27FC236}">
                <a16:creationId xmlns:a16="http://schemas.microsoft.com/office/drawing/2014/main" id="{075D28D1-9BED-4BD6-A8F1-915525C838DB}"/>
              </a:ext>
              <a:ext uri="{C183D7F6-B498-43B3-948B-1728B52AA6E4}">
                <adec:decorative xmlns:adec="http://schemas.microsoft.com/office/drawing/2017/decorative" val="1"/>
              </a:ext>
            </a:extLst>
          </p:cNvPr>
          <p:cNvPicPr>
            <a:picLocks noGrp="1" noChangeAspect="1"/>
          </p:cNvPicPr>
          <p:nvPr>
            <p:ph type="pic" sz="quarter" idx="13"/>
          </p:nvPr>
        </p:nvPicPr>
        <p:blipFill>
          <a:blip r:embed="rId2" cstate="email">
            <a:alphaModFix amt="40000"/>
            <a:extLst>
              <a:ext uri="{28A0092B-C50C-407E-A947-70E740481C1C}">
                <a14:useLocalDpi xmlns:a14="http://schemas.microsoft.com/office/drawing/2010/main"/>
              </a:ext>
            </a:extLst>
          </a:blip>
          <a:srcRect/>
          <a:stretch>
            <a:fillRect/>
          </a:stretch>
        </p:blipFill>
        <p:spPr>
          <a:xfrm>
            <a:off x="0" y="3429000"/>
            <a:ext cx="12196763" cy="3429000"/>
          </a:xfrm>
          <a:effectLst>
            <a:outerShdw blurRad="50800" dist="50800" dir="5400000" algn="ctr" rotWithShape="0">
              <a:srgbClr val="000000"/>
            </a:outerShdw>
          </a:effectLst>
        </p:spPr>
      </p:pic>
      <p:sp>
        <p:nvSpPr>
          <p:cNvPr id="13" name="TextBox 12">
            <a:extLst>
              <a:ext uri="{FF2B5EF4-FFF2-40B4-BE49-F238E27FC236}">
                <a16:creationId xmlns:a16="http://schemas.microsoft.com/office/drawing/2014/main" id="{1F46A179-CDF1-4F6D-9590-3CDF185B583F}"/>
              </a:ext>
            </a:extLst>
          </p:cNvPr>
          <p:cNvSpPr txBox="1"/>
          <p:nvPr/>
        </p:nvSpPr>
        <p:spPr>
          <a:xfrm>
            <a:off x="11270973" y="6447215"/>
            <a:ext cx="443947" cy="246221"/>
          </a:xfrm>
          <a:prstGeom prst="rect">
            <a:avLst/>
          </a:prstGeom>
          <a:noFill/>
        </p:spPr>
        <p:txBody>
          <a:bodyPr wrap="square">
            <a:spAutoFit/>
          </a:bodyPr>
          <a:lstStyle/>
          <a:p>
            <a:fld id="{4F6357DA-28E9-40D3-918C-4D14E8263D81}" type="slidenum">
              <a:rPr lang="en-US" sz="1000" smtClean="0">
                <a:solidFill>
                  <a:schemeClr val="bg1"/>
                </a:solidFill>
                <a:latin typeface="Avenir Next LT Pro" panose="020B0504020202020204" pitchFamily="34" charset="0"/>
              </a:rPr>
              <a:pPr/>
              <a:t>2</a:t>
            </a:fld>
            <a:endParaRPr lang="en-US" sz="1000" dirty="0">
              <a:solidFill>
                <a:schemeClr val="bg1"/>
              </a:solidFill>
              <a:latin typeface="Avenir Next LT Pro" panose="020B0504020202020204" pitchFamily="34" charset="0"/>
            </a:endParaRPr>
          </a:p>
        </p:txBody>
      </p:sp>
    </p:spTree>
    <p:extLst>
      <p:ext uri="{BB962C8B-B14F-4D97-AF65-F5344CB8AC3E}">
        <p14:creationId xmlns:p14="http://schemas.microsoft.com/office/powerpoint/2010/main" val="2703902735"/>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A3F29">
            <a:alpha val="95000"/>
          </a:srgbClr>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F3F220D-927F-4B7C-A500-DB06031480E1}"/>
              </a:ext>
            </a:extLst>
          </p:cNvPr>
          <p:cNvSpPr>
            <a:spLocks noGrp="1"/>
          </p:cNvSpPr>
          <p:nvPr>
            <p:ph type="ctrTitle"/>
          </p:nvPr>
        </p:nvSpPr>
        <p:spPr>
          <a:xfrm>
            <a:off x="838200" y="4122721"/>
            <a:ext cx="2895600" cy="1111250"/>
          </a:xfrm>
          <a:effectLst>
            <a:outerShdw blurRad="50800" dist="38100" dir="5400000" algn="t" rotWithShape="0">
              <a:prstClr val="black">
                <a:alpha val="75000"/>
              </a:prstClr>
            </a:outerShdw>
          </a:effectLst>
        </p:spPr>
        <p:txBody>
          <a:bodyPr/>
          <a:lstStyle/>
          <a:p>
            <a:r>
              <a:rPr lang="en-US" sz="2800" dirty="0">
                <a:effectLst>
                  <a:outerShdw blurRad="50800" dist="38100" dir="5400000" algn="t" rotWithShape="0">
                    <a:prstClr val="black">
                      <a:alpha val="75000"/>
                    </a:prstClr>
                  </a:outerShdw>
                </a:effectLst>
              </a:rPr>
              <a:t>Summary</a:t>
            </a:r>
          </a:p>
        </p:txBody>
      </p:sp>
      <p:sp>
        <p:nvSpPr>
          <p:cNvPr id="12" name="Subtitle 11">
            <a:extLst>
              <a:ext uri="{FF2B5EF4-FFF2-40B4-BE49-F238E27FC236}">
                <a16:creationId xmlns:a16="http://schemas.microsoft.com/office/drawing/2014/main" id="{79CF9814-FBB9-4B07-A6FC-F4816BAFD5E7}"/>
              </a:ext>
            </a:extLst>
          </p:cNvPr>
          <p:cNvSpPr>
            <a:spLocks noGrp="1"/>
          </p:cNvSpPr>
          <p:nvPr>
            <p:ph type="subTitle" idx="1"/>
          </p:nvPr>
        </p:nvSpPr>
        <p:spPr>
          <a:xfrm>
            <a:off x="4332514" y="3833158"/>
            <a:ext cx="7449908" cy="1938992"/>
          </a:xfrm>
        </p:spPr>
        <p:txBody>
          <a:bodyPr/>
          <a:lstStyle/>
          <a:p>
            <a:r>
              <a:rPr lang="en-US" sz="1600" dirty="0">
                <a:effectLst>
                  <a:outerShdw blurRad="50800" dist="38100" dir="5400000" algn="t" rotWithShape="0">
                    <a:prstClr val="black">
                      <a:alpha val="75000"/>
                    </a:prstClr>
                  </a:outerShdw>
                </a:effectLst>
              </a:rPr>
              <a:t>This project leverages the Yelp dataset to explore the impact of user engagement—through reviews, tips, and check-ins—on restaurant performance metrics such as ratings and review counts. By analyzing correlations, sentiment trends, and engagement consistency over time, the findings offer actionable insights for restaurant stakeholders to enhance customer satisfaction, optimize business strategies, and drive long-term success in the competitive restaurant industry.</a:t>
            </a:r>
          </a:p>
        </p:txBody>
      </p:sp>
      <p:pic>
        <p:nvPicPr>
          <p:cNvPr id="9" name="Picture Placeholder 8" descr="A close up of some grapes on a vine laying on a wooden surface">
            <a:extLst>
              <a:ext uri="{FF2B5EF4-FFF2-40B4-BE49-F238E27FC236}">
                <a16:creationId xmlns:a16="http://schemas.microsoft.com/office/drawing/2014/main" id="{B1FA7CA3-31C3-4909-8F30-8FFC7F515C50}"/>
              </a:ext>
            </a:extLst>
          </p:cNvPr>
          <p:cNvPicPr>
            <a:picLocks noGrp="1" noChangeAspect="1"/>
          </p:cNvPicPr>
          <p:nvPr>
            <p:ph type="pic" sz="quarter" idx="13"/>
          </p:nvPr>
        </p:nvPicPr>
        <p:blipFill rotWithShape="1">
          <a:blip r:embed="rId2" cstate="email">
            <a:alphaModFix amt="80000"/>
            <a:extLst>
              <a:ext uri="{BEBA8EAE-BF5A-486C-A8C5-ECC9F3942E4B}">
                <a14:imgProps xmlns:a14="http://schemas.microsoft.com/office/drawing/2010/main">
                  <a14:imgLayer r:embed="rId3">
                    <a14:imgEffect>
                      <a14:colorTemperature colorTemp="5800"/>
                    </a14:imgEffect>
                  </a14:imgLayer>
                </a14:imgProps>
              </a:ext>
              <a:ext uri="{28A0092B-C50C-407E-A947-70E740481C1C}">
                <a14:useLocalDpi xmlns:a14="http://schemas.microsoft.com/office/drawing/2010/main"/>
              </a:ext>
            </a:extLst>
          </a:blip>
          <a:srcRect/>
          <a:stretch/>
        </p:blipFill>
        <p:spPr>
          <a:xfrm>
            <a:off x="-4281" y="-1"/>
            <a:ext cx="12196282" cy="2917371"/>
          </a:xfrm>
          <a:effectLst>
            <a:outerShdw blurRad="50800" dist="50800" dir="5400000" algn="ctr" rotWithShape="0">
              <a:srgbClr val="000000"/>
            </a:outerShdw>
          </a:effectLst>
        </p:spPr>
      </p:pic>
      <p:cxnSp>
        <p:nvCxnSpPr>
          <p:cNvPr id="2" name="Straight Connector 1">
            <a:extLst>
              <a:ext uri="{FF2B5EF4-FFF2-40B4-BE49-F238E27FC236}">
                <a16:creationId xmlns:a16="http://schemas.microsoft.com/office/drawing/2014/main" id="{6037A493-2155-4C68-89F5-005884779CFF}"/>
              </a:ext>
              <a:ext uri="{C183D7F6-B498-43B3-948B-1728B52AA6E4}">
                <adec:decorative xmlns:adec="http://schemas.microsoft.com/office/drawing/2017/decorative" val="1"/>
              </a:ext>
            </a:extLst>
          </p:cNvPr>
          <p:cNvCxnSpPr>
            <a:cxnSpLocks/>
          </p:cNvCxnSpPr>
          <p:nvPr/>
        </p:nvCxnSpPr>
        <p:spPr>
          <a:xfrm>
            <a:off x="4038600" y="0"/>
            <a:ext cx="0" cy="5303520"/>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
        <p:nvSpPr>
          <p:cNvPr id="5" name="Slide Number Placeholder 4">
            <a:extLst>
              <a:ext uri="{FF2B5EF4-FFF2-40B4-BE49-F238E27FC236}">
                <a16:creationId xmlns:a16="http://schemas.microsoft.com/office/drawing/2014/main" id="{FDB445F3-9517-4EFE-9147-CEE3B0EB6E79}"/>
              </a:ext>
            </a:extLst>
          </p:cNvPr>
          <p:cNvSpPr>
            <a:spLocks noGrp="1"/>
          </p:cNvSpPr>
          <p:nvPr>
            <p:ph type="sldNum" sz="quarter" idx="12"/>
          </p:nvPr>
        </p:nvSpPr>
        <p:spPr>
          <a:xfrm>
            <a:off x="8610600" y="6356350"/>
            <a:ext cx="2743200" cy="365125"/>
          </a:xfrm>
        </p:spPr>
        <p:txBody>
          <a:bodyPr/>
          <a:lstStyle/>
          <a:p>
            <a:fld id="{4F6357DA-28E9-40D3-918C-4D14E8263D81}" type="slidenum">
              <a:rPr lang="en-US" smtClean="0"/>
              <a:pPr/>
              <a:t>20</a:t>
            </a:fld>
            <a:endParaRPr lang="en-US" dirty="0"/>
          </a:p>
        </p:txBody>
      </p:sp>
    </p:spTree>
    <p:extLst>
      <p:ext uri="{BB962C8B-B14F-4D97-AF65-F5344CB8AC3E}">
        <p14:creationId xmlns:p14="http://schemas.microsoft.com/office/powerpoint/2010/main" val="2102274910"/>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D284643B-288B-4193-AFF3-324BA95A77A6}"/>
              </a:ext>
            </a:extLst>
          </p:cNvPr>
          <p:cNvSpPr>
            <a:spLocks noGrp="1"/>
          </p:cNvSpPr>
          <p:nvPr>
            <p:ph type="ctrTitle"/>
          </p:nvPr>
        </p:nvSpPr>
        <p:spPr>
          <a:xfrm>
            <a:off x="8487939" y="1638359"/>
            <a:ext cx="3058885" cy="1111250"/>
          </a:xfrm>
          <a:effectLst>
            <a:outerShdw blurRad="50800" dist="38100" dir="5400000" algn="t" rotWithShape="0">
              <a:prstClr val="black">
                <a:alpha val="75000"/>
              </a:prstClr>
            </a:outerShdw>
          </a:effectLst>
        </p:spPr>
        <p:txBody>
          <a:bodyPr/>
          <a:lstStyle/>
          <a:p>
            <a:r>
              <a:rPr lang="en-US" sz="2800" dirty="0"/>
              <a:t>Thank You</a:t>
            </a:r>
          </a:p>
        </p:txBody>
      </p:sp>
      <p:sp>
        <p:nvSpPr>
          <p:cNvPr id="17" name="Subtitle 16">
            <a:extLst>
              <a:ext uri="{FF2B5EF4-FFF2-40B4-BE49-F238E27FC236}">
                <a16:creationId xmlns:a16="http://schemas.microsoft.com/office/drawing/2014/main" id="{AEAA1571-277D-4DF6-83F9-1438CBE64F71}"/>
              </a:ext>
            </a:extLst>
          </p:cNvPr>
          <p:cNvSpPr>
            <a:spLocks noGrp="1"/>
          </p:cNvSpPr>
          <p:nvPr>
            <p:ph type="subTitle" idx="1"/>
          </p:nvPr>
        </p:nvSpPr>
        <p:spPr>
          <a:xfrm>
            <a:off x="8487939" y="3135086"/>
            <a:ext cx="3058885" cy="2388450"/>
          </a:xfrm>
        </p:spPr>
        <p:txBody>
          <a:bodyPr/>
          <a:lstStyle/>
          <a:p>
            <a:r>
              <a:rPr lang="en-US" dirty="0"/>
              <a:t>Nafis Ansari</a:t>
            </a:r>
          </a:p>
          <a:p>
            <a:r>
              <a:rPr lang="en-US" dirty="0"/>
              <a:t>774-583-8294​</a:t>
            </a:r>
          </a:p>
          <a:p>
            <a:r>
              <a:rPr lang="en-US" dirty="0"/>
              <a:t>nafisansari786@outlook.com​</a:t>
            </a:r>
          </a:p>
          <a:p>
            <a:r>
              <a:rPr lang="en-US" dirty="0">
                <a:hlinkClick r:id="rId2"/>
              </a:rPr>
              <a:t>My Portfolio</a:t>
            </a:r>
            <a:endParaRPr lang="en-US" dirty="0"/>
          </a:p>
        </p:txBody>
      </p:sp>
      <p:pic>
        <p:nvPicPr>
          <p:cNvPr id="8" name="Picture Placeholder 7" descr="A close up of vegetables">
            <a:extLst>
              <a:ext uri="{FF2B5EF4-FFF2-40B4-BE49-F238E27FC236}">
                <a16:creationId xmlns:a16="http://schemas.microsoft.com/office/drawing/2014/main" id="{553FC3EB-D4C2-4C52-9AAB-3A4530ED79A0}"/>
              </a:ext>
            </a:extLst>
          </p:cNvPr>
          <p:cNvPicPr>
            <a:picLocks noGrp="1" noChangeAspect="1"/>
          </p:cNvPicPr>
          <p:nvPr>
            <p:ph type="pic" sz="quarter" idx="13"/>
          </p:nvPr>
        </p:nvPicPr>
        <p:blipFill rotWithShape="1">
          <a:blip r:embed="rId3" cstate="email">
            <a:alphaModFix amt="85000"/>
            <a:extLst>
              <a:ext uri="{BEBA8EAE-BF5A-486C-A8C5-ECC9F3942E4B}">
                <a14:imgProps xmlns:a14="http://schemas.microsoft.com/office/drawing/2010/main">
                  <a14:imgLayer r:embed="rId4">
                    <a14:imgEffect>
                      <a14:colorTemperature colorTemp="6300"/>
                    </a14:imgEffect>
                  </a14:imgLayer>
                </a14:imgProps>
              </a:ext>
              <a:ext uri="{28A0092B-C50C-407E-A947-70E740481C1C}">
                <a14:useLocalDpi xmlns:a14="http://schemas.microsoft.com/office/drawing/2010/main"/>
              </a:ext>
            </a:extLst>
          </a:blip>
          <a:srcRect/>
          <a:stretch/>
        </p:blipFill>
        <p:spPr>
          <a:xfrm>
            <a:off x="0" y="0"/>
            <a:ext cx="7677150" cy="6858000"/>
          </a:xfrm>
        </p:spPr>
      </p:pic>
      <p:sp>
        <p:nvSpPr>
          <p:cNvPr id="37" name="Text Placeholder 36">
            <a:extLst>
              <a:ext uri="{FF2B5EF4-FFF2-40B4-BE49-F238E27FC236}">
                <a16:creationId xmlns:a16="http://schemas.microsoft.com/office/drawing/2014/main" id="{FB5E91BB-582C-4004-94F2-5E1501D33E17}"/>
              </a:ext>
            </a:extLst>
          </p:cNvPr>
          <p:cNvSpPr>
            <a:spLocks noGrp="1"/>
          </p:cNvSpPr>
          <p:nvPr>
            <p:ph type="body" sz="quarter" idx="23"/>
          </p:nvPr>
        </p:nvSpPr>
        <p:spPr>
          <a:xfrm>
            <a:off x="100735" y="4698088"/>
            <a:ext cx="11996058" cy="2059185"/>
          </a:xfrm>
        </p:spPr>
        <p:txBody>
          <a:bodyPr/>
          <a:lstStyle/>
          <a:p>
            <a:endParaRPr lang="en-US" sz="800" dirty="0"/>
          </a:p>
        </p:txBody>
      </p:sp>
      <p:sp>
        <p:nvSpPr>
          <p:cNvPr id="4" name="Slide Number Placeholder 3">
            <a:extLst>
              <a:ext uri="{FF2B5EF4-FFF2-40B4-BE49-F238E27FC236}">
                <a16:creationId xmlns:a16="http://schemas.microsoft.com/office/drawing/2014/main" id="{965E6C65-AC3A-49C1-A182-26B5AA40CD7F}"/>
              </a:ext>
            </a:extLst>
          </p:cNvPr>
          <p:cNvSpPr>
            <a:spLocks noGrp="1"/>
          </p:cNvSpPr>
          <p:nvPr>
            <p:ph type="sldNum" sz="quarter" idx="12"/>
          </p:nvPr>
        </p:nvSpPr>
        <p:spPr>
          <a:xfrm>
            <a:off x="8610600" y="6356350"/>
            <a:ext cx="2743200" cy="365125"/>
          </a:xfrm>
        </p:spPr>
        <p:txBody>
          <a:bodyPr/>
          <a:lstStyle/>
          <a:p>
            <a:fld id="{4F6357DA-28E9-40D3-918C-4D14E8263D81}" type="slidenum">
              <a:rPr lang="en-US" smtClean="0"/>
              <a:pPr/>
              <a:t>21</a:t>
            </a:fld>
            <a:endParaRPr lang="en-US" dirty="0"/>
          </a:p>
        </p:txBody>
      </p:sp>
    </p:spTree>
    <p:extLst>
      <p:ext uri="{BB962C8B-B14F-4D97-AF65-F5344CB8AC3E}">
        <p14:creationId xmlns:p14="http://schemas.microsoft.com/office/powerpoint/2010/main" val="4041457393"/>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A3F29">
            <a:alpha val="95000"/>
          </a:srgb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2F04BB0-DB84-4BBE-9370-8BA7BC2C19A0}"/>
              </a:ext>
            </a:extLst>
          </p:cNvPr>
          <p:cNvSpPr>
            <a:spLocks noGrp="1"/>
          </p:cNvSpPr>
          <p:nvPr>
            <p:ph type="sldNum" sz="quarter" idx="12"/>
          </p:nvPr>
        </p:nvSpPr>
        <p:spPr>
          <a:xfrm>
            <a:off x="8610600" y="6356350"/>
            <a:ext cx="2743200" cy="365125"/>
          </a:xfrm>
        </p:spPr>
        <p:txBody>
          <a:bodyPr/>
          <a:lstStyle/>
          <a:p>
            <a:fld id="{4F6357DA-28E9-40D3-918C-4D14E8263D81}" type="slidenum">
              <a:rPr lang="en-US" smtClean="0"/>
              <a:pPr/>
              <a:t>3</a:t>
            </a:fld>
            <a:endParaRPr lang="en-US" dirty="0"/>
          </a:p>
        </p:txBody>
      </p:sp>
      <p:sp>
        <p:nvSpPr>
          <p:cNvPr id="33" name="TextBox 32">
            <a:extLst>
              <a:ext uri="{FF2B5EF4-FFF2-40B4-BE49-F238E27FC236}">
                <a16:creationId xmlns:a16="http://schemas.microsoft.com/office/drawing/2014/main" id="{40C82509-FD33-4C06-BC7E-755B4B01743A}"/>
              </a:ext>
            </a:extLst>
          </p:cNvPr>
          <p:cNvSpPr txBox="1"/>
          <p:nvPr/>
        </p:nvSpPr>
        <p:spPr>
          <a:xfrm>
            <a:off x="96625" y="2982054"/>
            <a:ext cx="7060895" cy="2677656"/>
          </a:xfrm>
          <a:prstGeom prst="rect">
            <a:avLst/>
          </a:prstGeom>
          <a:noFill/>
          <a:effectLst>
            <a:outerShdw blurRad="50800" dist="38100" dir="5400000" algn="t" rotWithShape="0">
              <a:prstClr val="black">
                <a:alpha val="75000"/>
              </a:prstClr>
            </a:outerShdw>
          </a:effectLst>
        </p:spPr>
        <p:txBody>
          <a:bodyPr wrap="square" rtlCol="0">
            <a:spAutoFit/>
          </a:bodyPr>
          <a:lstStyle/>
          <a:p>
            <a:pPr marL="285750" indent="-285750">
              <a:buFont typeface="Wingdings" panose="05000000000000000000" pitchFamily="2" charset="2"/>
              <a:buChar char="q"/>
            </a:pPr>
            <a:r>
              <a:rPr lang="en-IN" sz="2800" b="1" dirty="0">
                <a:solidFill>
                  <a:schemeClr val="bg1"/>
                </a:solidFill>
              </a:rPr>
              <a:t>Problem Statement</a:t>
            </a:r>
          </a:p>
          <a:p>
            <a:pPr marL="285750" indent="-285750">
              <a:buFont typeface="Wingdings" panose="05000000000000000000" pitchFamily="2" charset="2"/>
              <a:buChar char="q"/>
            </a:pPr>
            <a:r>
              <a:rPr lang="en-IN" sz="2800" b="1" dirty="0">
                <a:solidFill>
                  <a:schemeClr val="bg1"/>
                </a:solidFill>
              </a:rPr>
              <a:t>Research Objective</a:t>
            </a:r>
          </a:p>
          <a:p>
            <a:pPr marL="285750" indent="-285750">
              <a:buFont typeface="Wingdings" panose="05000000000000000000" pitchFamily="2" charset="2"/>
              <a:buChar char="q"/>
            </a:pPr>
            <a:r>
              <a:rPr lang="en-IN" sz="2800" b="1" dirty="0">
                <a:solidFill>
                  <a:schemeClr val="bg1"/>
                </a:solidFill>
              </a:rPr>
              <a:t>Hypothesis</a:t>
            </a:r>
          </a:p>
          <a:p>
            <a:pPr marL="285750" indent="-285750">
              <a:buFont typeface="Wingdings" panose="05000000000000000000" pitchFamily="2" charset="2"/>
              <a:buChar char="q"/>
            </a:pPr>
            <a:r>
              <a:rPr lang="en-IN" sz="2800" b="1" dirty="0">
                <a:solidFill>
                  <a:schemeClr val="bg1"/>
                </a:solidFill>
              </a:rPr>
              <a:t>Data Overview</a:t>
            </a:r>
          </a:p>
          <a:p>
            <a:pPr marL="285750" indent="-285750">
              <a:buFont typeface="Wingdings" panose="05000000000000000000" pitchFamily="2" charset="2"/>
              <a:buChar char="q"/>
            </a:pPr>
            <a:r>
              <a:rPr lang="en-IN" sz="2800" b="1" dirty="0">
                <a:solidFill>
                  <a:schemeClr val="bg1"/>
                </a:solidFill>
              </a:rPr>
              <a:t>Analysis and Findings</a:t>
            </a:r>
          </a:p>
          <a:p>
            <a:pPr marL="285750" indent="-285750">
              <a:buFont typeface="Wingdings" panose="05000000000000000000" pitchFamily="2" charset="2"/>
              <a:buChar char="q"/>
            </a:pPr>
            <a:r>
              <a:rPr lang="en-IN" sz="2800" b="1" dirty="0">
                <a:solidFill>
                  <a:schemeClr val="bg1"/>
                </a:solidFill>
              </a:rPr>
              <a:t>Recommendations</a:t>
            </a:r>
          </a:p>
        </p:txBody>
      </p:sp>
      <p:sp>
        <p:nvSpPr>
          <p:cNvPr id="34" name="TextBox 33">
            <a:extLst>
              <a:ext uri="{FF2B5EF4-FFF2-40B4-BE49-F238E27FC236}">
                <a16:creationId xmlns:a16="http://schemas.microsoft.com/office/drawing/2014/main" id="{0D434B55-4806-4DE8-AF7F-14432DD58E43}"/>
              </a:ext>
            </a:extLst>
          </p:cNvPr>
          <p:cNvSpPr txBox="1"/>
          <p:nvPr/>
        </p:nvSpPr>
        <p:spPr>
          <a:xfrm>
            <a:off x="9511748" y="2007704"/>
            <a:ext cx="184731" cy="369332"/>
          </a:xfrm>
          <a:prstGeom prst="rect">
            <a:avLst/>
          </a:prstGeom>
          <a:noFill/>
        </p:spPr>
        <p:txBody>
          <a:bodyPr wrap="none" rtlCol="0">
            <a:spAutoFit/>
          </a:bodyPr>
          <a:lstStyle/>
          <a:p>
            <a:endParaRPr lang="en-IN" dirty="0"/>
          </a:p>
        </p:txBody>
      </p:sp>
      <p:pic>
        <p:nvPicPr>
          <p:cNvPr id="35" name="Picture Placeholder 138">
            <a:extLst>
              <a:ext uri="{FF2B5EF4-FFF2-40B4-BE49-F238E27FC236}">
                <a16:creationId xmlns:a16="http://schemas.microsoft.com/office/drawing/2014/main" id="{1A5751A9-6CC1-423D-B804-4BEECD832868}"/>
              </a:ext>
              <a:ext uri="{C183D7F6-B498-43B3-948B-1728B52AA6E4}">
                <adec:decorative xmlns:adec="http://schemas.microsoft.com/office/drawing/2017/decorative" val="1"/>
              </a:ext>
            </a:extLst>
          </p:cNvPr>
          <p:cNvPicPr>
            <a:picLocks noChangeAspect="1"/>
          </p:cNvPicPr>
          <p:nvPr/>
        </p:nvPicPr>
        <p:blipFill rotWithShape="1">
          <a:blip r:embed="rId2" cstate="email">
            <a:alphaModFix amt="64000"/>
            <a:extLst>
              <a:ext uri="{28A0092B-C50C-407E-A947-70E740481C1C}">
                <a14:useLocalDpi xmlns:a14="http://schemas.microsoft.com/office/drawing/2010/main"/>
              </a:ext>
            </a:extLst>
          </a:blip>
          <a:srcRect/>
          <a:stretch/>
        </p:blipFill>
        <p:spPr>
          <a:xfrm>
            <a:off x="12294" y="0"/>
            <a:ext cx="12196282" cy="2721229"/>
          </a:xfrm>
          <a:prstGeom prst="rect">
            <a:avLst/>
          </a:prstGeom>
        </p:spPr>
      </p:pic>
      <p:sp>
        <p:nvSpPr>
          <p:cNvPr id="36" name="TextBox 35">
            <a:extLst>
              <a:ext uri="{FF2B5EF4-FFF2-40B4-BE49-F238E27FC236}">
                <a16:creationId xmlns:a16="http://schemas.microsoft.com/office/drawing/2014/main" id="{F17802AB-FE9C-4CCC-89D6-EC5AB25AF86D}"/>
              </a:ext>
            </a:extLst>
          </p:cNvPr>
          <p:cNvSpPr txBox="1"/>
          <p:nvPr/>
        </p:nvSpPr>
        <p:spPr>
          <a:xfrm>
            <a:off x="96625" y="1546039"/>
            <a:ext cx="6213987" cy="830997"/>
          </a:xfrm>
          <a:prstGeom prst="rect">
            <a:avLst/>
          </a:prstGeom>
          <a:noFill/>
          <a:effectLst>
            <a:outerShdw blurRad="50800" dist="38100" dir="5400000" algn="t" rotWithShape="0">
              <a:prstClr val="black">
                <a:alpha val="75000"/>
              </a:prstClr>
            </a:outerShdw>
          </a:effectLst>
        </p:spPr>
        <p:txBody>
          <a:bodyPr wrap="square" rtlCol="0">
            <a:spAutoFit/>
          </a:bodyPr>
          <a:lstStyle/>
          <a:p>
            <a:r>
              <a:rPr lang="en-US" sz="4800" b="1" dirty="0">
                <a:solidFill>
                  <a:schemeClr val="bg1"/>
                </a:solidFill>
              </a:rPr>
              <a:t>AGENDA</a:t>
            </a:r>
            <a:endParaRPr lang="en-IN" sz="3600" dirty="0">
              <a:solidFill>
                <a:schemeClr val="bg1"/>
              </a:solidFill>
            </a:endParaRPr>
          </a:p>
        </p:txBody>
      </p:sp>
    </p:spTree>
    <p:extLst>
      <p:ext uri="{BB962C8B-B14F-4D97-AF65-F5344CB8AC3E}">
        <p14:creationId xmlns:p14="http://schemas.microsoft.com/office/powerpoint/2010/main" val="586167760"/>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CC2A221-B199-4A29-BC00-83D349B94F14}"/>
              </a:ext>
            </a:extLst>
          </p:cNvPr>
          <p:cNvSpPr>
            <a:spLocks noGrp="1"/>
          </p:cNvSpPr>
          <p:nvPr>
            <p:ph type="ctrTitle"/>
          </p:nvPr>
        </p:nvSpPr>
        <p:spPr>
          <a:xfrm>
            <a:off x="6096000" y="315930"/>
            <a:ext cx="5094517" cy="296198"/>
          </a:xfrm>
          <a:effectLst>
            <a:outerShdw blurRad="50800" dist="38100" dir="5400000" algn="t" rotWithShape="0">
              <a:prstClr val="black">
                <a:alpha val="75000"/>
              </a:prstClr>
            </a:outerShdw>
          </a:effectLst>
        </p:spPr>
        <p:txBody>
          <a:bodyPr/>
          <a:lstStyle/>
          <a:p>
            <a:r>
              <a:rPr lang="en-US" sz="2800" b="1" dirty="0"/>
              <a:t>Problem statement</a:t>
            </a:r>
          </a:p>
        </p:txBody>
      </p:sp>
      <p:sp>
        <p:nvSpPr>
          <p:cNvPr id="12" name="Subtitle 11">
            <a:extLst>
              <a:ext uri="{FF2B5EF4-FFF2-40B4-BE49-F238E27FC236}">
                <a16:creationId xmlns:a16="http://schemas.microsoft.com/office/drawing/2014/main" id="{4C47F3D7-2E0A-4565-95F1-798A78C8044F}"/>
              </a:ext>
            </a:extLst>
          </p:cNvPr>
          <p:cNvSpPr>
            <a:spLocks noGrp="1"/>
          </p:cNvSpPr>
          <p:nvPr>
            <p:ph type="subTitle" idx="1"/>
          </p:nvPr>
        </p:nvSpPr>
        <p:spPr>
          <a:xfrm>
            <a:off x="4408702" y="3051144"/>
            <a:ext cx="2416627" cy="1551997"/>
          </a:xfrm>
          <a:effectLst>
            <a:outerShdw blurRad="50800" dist="38100" dir="5400000" algn="t" rotWithShape="0">
              <a:prstClr val="black">
                <a:alpha val="75000"/>
              </a:prstClr>
            </a:outerShdw>
          </a:effectLst>
        </p:spPr>
        <p:txBody>
          <a:bodyPr/>
          <a:lstStyle/>
          <a:p>
            <a:r>
              <a:rPr lang="en-US" sz="1300" dirty="0"/>
              <a:t>Restaurants lack advanced tools and data insights to adapt to evolving customer expectations effectively.</a:t>
            </a:r>
          </a:p>
        </p:txBody>
      </p:sp>
      <p:pic>
        <p:nvPicPr>
          <p:cNvPr id="9" name="Picture Placeholder 8" descr="A person stirring a pot of food behind shelves with plates">
            <a:extLst>
              <a:ext uri="{FF2B5EF4-FFF2-40B4-BE49-F238E27FC236}">
                <a16:creationId xmlns:a16="http://schemas.microsoft.com/office/drawing/2014/main" id="{4EF477F3-5AC0-413A-B339-D306DD3A25AD}"/>
              </a:ext>
            </a:extLst>
          </p:cNvPr>
          <p:cNvPicPr>
            <a:picLocks noGrp="1" noChangeAspect="1"/>
          </p:cNvPicPr>
          <p:nvPr>
            <p:ph type="pic" sz="quarter" idx="13"/>
          </p:nvPr>
        </p:nvPicPr>
        <p:blipFill rotWithShape="1">
          <a:blip r:embed="rId2" cstate="email">
            <a:alphaModFix amt="84000"/>
            <a:extLst>
              <a:ext uri="{28A0092B-C50C-407E-A947-70E740481C1C}">
                <a14:useLocalDpi xmlns:a14="http://schemas.microsoft.com/office/drawing/2010/main"/>
              </a:ext>
            </a:extLst>
          </a:blip>
          <a:srcRect/>
          <a:stretch/>
        </p:blipFill>
        <p:spPr>
          <a:xfrm>
            <a:off x="0" y="0"/>
            <a:ext cx="4038600" cy="6858000"/>
          </a:xfrm>
          <a:effectLst>
            <a:outerShdw blurRad="50800" dist="38100" dir="5400000" algn="t" rotWithShape="0">
              <a:prstClr val="black">
                <a:alpha val="75000"/>
              </a:prstClr>
            </a:outerShdw>
          </a:effectLst>
        </p:spPr>
      </p:pic>
      <p:sp>
        <p:nvSpPr>
          <p:cNvPr id="14" name="Text Placeholder 13">
            <a:extLst>
              <a:ext uri="{FF2B5EF4-FFF2-40B4-BE49-F238E27FC236}">
                <a16:creationId xmlns:a16="http://schemas.microsoft.com/office/drawing/2014/main" id="{515C45EA-3D67-4B00-9B3A-CF3180E412D9}"/>
              </a:ext>
            </a:extLst>
          </p:cNvPr>
          <p:cNvSpPr>
            <a:spLocks noGrp="1"/>
          </p:cNvSpPr>
          <p:nvPr>
            <p:ph type="body" sz="quarter" idx="14"/>
          </p:nvPr>
        </p:nvSpPr>
        <p:spPr>
          <a:xfrm>
            <a:off x="4376048" y="2574153"/>
            <a:ext cx="2383973" cy="464399"/>
          </a:xfrm>
          <a:effectLst>
            <a:outerShdw blurRad="50800" dist="38100" dir="5400000" algn="t" rotWithShape="0">
              <a:prstClr val="black">
                <a:alpha val="75000"/>
              </a:prstClr>
            </a:outerShdw>
          </a:effectLst>
        </p:spPr>
        <p:txBody>
          <a:bodyPr/>
          <a:lstStyle/>
          <a:p>
            <a:r>
              <a:rPr lang="en-US" dirty="0"/>
              <a:t>Market gap</a:t>
            </a:r>
          </a:p>
        </p:txBody>
      </p:sp>
      <p:sp>
        <p:nvSpPr>
          <p:cNvPr id="42" name="Text Placeholder 41">
            <a:extLst>
              <a:ext uri="{FF2B5EF4-FFF2-40B4-BE49-F238E27FC236}">
                <a16:creationId xmlns:a16="http://schemas.microsoft.com/office/drawing/2014/main" id="{CAD88DCF-69AF-464C-A7A7-8BCEB5EB062A}"/>
              </a:ext>
            </a:extLst>
          </p:cNvPr>
          <p:cNvSpPr>
            <a:spLocks noGrp="1"/>
          </p:cNvSpPr>
          <p:nvPr>
            <p:ph type="body" sz="quarter" idx="16"/>
          </p:nvPr>
        </p:nvSpPr>
        <p:spPr>
          <a:xfrm>
            <a:off x="6825329" y="2574153"/>
            <a:ext cx="2383972" cy="464399"/>
          </a:xfrm>
          <a:effectLst>
            <a:outerShdw blurRad="50800" dist="38100" dir="5400000" algn="t" rotWithShape="0">
              <a:prstClr val="black">
                <a:alpha val="75000"/>
              </a:prstClr>
            </a:outerShdw>
          </a:effectLst>
        </p:spPr>
        <p:txBody>
          <a:bodyPr/>
          <a:lstStyle/>
          <a:p>
            <a:r>
              <a:rPr lang="en-US" dirty="0"/>
              <a:t>Customers</a:t>
            </a:r>
          </a:p>
        </p:txBody>
      </p:sp>
      <p:sp>
        <p:nvSpPr>
          <p:cNvPr id="41" name="Text Placeholder 40">
            <a:extLst>
              <a:ext uri="{FF2B5EF4-FFF2-40B4-BE49-F238E27FC236}">
                <a16:creationId xmlns:a16="http://schemas.microsoft.com/office/drawing/2014/main" id="{23E12F36-7172-4E9B-92AA-6A2BF7F110E5}"/>
              </a:ext>
            </a:extLst>
          </p:cNvPr>
          <p:cNvSpPr>
            <a:spLocks noGrp="1"/>
          </p:cNvSpPr>
          <p:nvPr>
            <p:ph type="body" sz="quarter" idx="15"/>
          </p:nvPr>
        </p:nvSpPr>
        <p:spPr>
          <a:xfrm>
            <a:off x="6825329" y="3044848"/>
            <a:ext cx="2383972" cy="1549920"/>
          </a:xfrm>
          <a:effectLst>
            <a:outerShdw blurRad="50800" dist="38100" dir="5400000" algn="t" rotWithShape="0">
              <a:prstClr val="black">
                <a:alpha val="75000"/>
              </a:prstClr>
            </a:outerShdw>
          </a:effectLst>
        </p:spPr>
        <p:txBody>
          <a:bodyPr/>
          <a:lstStyle/>
          <a:p>
            <a:r>
              <a:rPr lang="en-US" sz="1300" dirty="0"/>
              <a:t>Identifying how user engagement (e.g., reviews, tips, check-ins) correlates with business performance metrics like ratings and review counts.</a:t>
            </a:r>
          </a:p>
        </p:txBody>
      </p:sp>
      <p:sp>
        <p:nvSpPr>
          <p:cNvPr id="48" name="Text Placeholder 47">
            <a:extLst>
              <a:ext uri="{FF2B5EF4-FFF2-40B4-BE49-F238E27FC236}">
                <a16:creationId xmlns:a16="http://schemas.microsoft.com/office/drawing/2014/main" id="{B28B4E04-A819-4F88-83D0-33EB09DEF74F}"/>
              </a:ext>
            </a:extLst>
          </p:cNvPr>
          <p:cNvSpPr>
            <a:spLocks noGrp="1"/>
          </p:cNvSpPr>
          <p:nvPr>
            <p:ph type="body" sz="quarter" idx="22"/>
          </p:nvPr>
        </p:nvSpPr>
        <p:spPr>
          <a:xfrm>
            <a:off x="9209301" y="2574153"/>
            <a:ext cx="2383972" cy="464399"/>
          </a:xfrm>
          <a:effectLst>
            <a:outerShdw blurRad="50800" dist="38100" dir="5400000" algn="t" rotWithShape="0">
              <a:prstClr val="black">
                <a:alpha val="75000"/>
              </a:prstClr>
            </a:outerShdw>
          </a:effectLst>
        </p:spPr>
        <p:txBody>
          <a:bodyPr/>
          <a:lstStyle/>
          <a:p>
            <a:r>
              <a:rPr lang="en-IN" dirty="0"/>
              <a:t>Financial Impact</a:t>
            </a:r>
            <a:endParaRPr lang="en-US" dirty="0"/>
          </a:p>
        </p:txBody>
      </p:sp>
      <p:sp>
        <p:nvSpPr>
          <p:cNvPr id="47" name="Text Placeholder 46">
            <a:extLst>
              <a:ext uri="{FF2B5EF4-FFF2-40B4-BE49-F238E27FC236}">
                <a16:creationId xmlns:a16="http://schemas.microsoft.com/office/drawing/2014/main" id="{F099E783-7CAD-4A11-8139-442FE1A60E45}"/>
              </a:ext>
            </a:extLst>
          </p:cNvPr>
          <p:cNvSpPr>
            <a:spLocks noGrp="1"/>
          </p:cNvSpPr>
          <p:nvPr>
            <p:ph type="body" sz="quarter" idx="21"/>
          </p:nvPr>
        </p:nvSpPr>
        <p:spPr>
          <a:xfrm>
            <a:off x="9209301" y="3051144"/>
            <a:ext cx="2383972" cy="1549920"/>
          </a:xfrm>
          <a:effectLst>
            <a:outerShdw blurRad="50800" dist="38100" dir="5400000" algn="t" rotWithShape="0">
              <a:prstClr val="black">
                <a:alpha val="75000"/>
              </a:prstClr>
            </a:outerShdw>
          </a:effectLst>
        </p:spPr>
        <p:txBody>
          <a:bodyPr/>
          <a:lstStyle/>
          <a:p>
            <a:r>
              <a:rPr lang="en-US" sz="1300" dirty="0"/>
              <a:t>Leveraging data insights can potentially lead to measurable improvements in revenue and operational efficiency.</a:t>
            </a:r>
          </a:p>
        </p:txBody>
      </p:sp>
      <p:sp>
        <p:nvSpPr>
          <p:cNvPr id="5" name="Slide Number Placeholder 4">
            <a:extLst>
              <a:ext uri="{FF2B5EF4-FFF2-40B4-BE49-F238E27FC236}">
                <a16:creationId xmlns:a16="http://schemas.microsoft.com/office/drawing/2014/main" id="{A4192C76-963F-40D9-85E5-6FACCA8BA2A3}"/>
              </a:ext>
            </a:extLst>
          </p:cNvPr>
          <p:cNvSpPr>
            <a:spLocks noGrp="1"/>
          </p:cNvSpPr>
          <p:nvPr>
            <p:ph type="sldNum" sz="quarter" idx="12"/>
          </p:nvPr>
        </p:nvSpPr>
        <p:spPr>
          <a:xfrm>
            <a:off x="8610600" y="6356350"/>
            <a:ext cx="2743200" cy="365125"/>
          </a:xfrm>
          <a:effectLst>
            <a:outerShdw blurRad="50800" dist="38100" dir="5400000" algn="t" rotWithShape="0">
              <a:prstClr val="black">
                <a:alpha val="75000"/>
              </a:prstClr>
            </a:outerShdw>
          </a:effectLst>
        </p:spPr>
        <p:txBody>
          <a:bodyPr/>
          <a:lstStyle/>
          <a:p>
            <a:fld id="{4F6357DA-28E9-40D3-918C-4D14E8263D81}" type="slidenum">
              <a:rPr lang="en-US" smtClean="0"/>
              <a:pPr/>
              <a:t>4</a:t>
            </a:fld>
            <a:endParaRPr lang="en-US" dirty="0"/>
          </a:p>
        </p:txBody>
      </p:sp>
      <p:sp>
        <p:nvSpPr>
          <p:cNvPr id="17" name="TextBox 16">
            <a:extLst>
              <a:ext uri="{FF2B5EF4-FFF2-40B4-BE49-F238E27FC236}">
                <a16:creationId xmlns:a16="http://schemas.microsoft.com/office/drawing/2014/main" id="{B4762C44-E24C-4051-AB50-D3732A83A665}"/>
              </a:ext>
            </a:extLst>
          </p:cNvPr>
          <p:cNvSpPr txBox="1"/>
          <p:nvPr/>
        </p:nvSpPr>
        <p:spPr>
          <a:xfrm>
            <a:off x="4376048" y="931421"/>
            <a:ext cx="7580725" cy="1323439"/>
          </a:xfrm>
          <a:prstGeom prst="rect">
            <a:avLst/>
          </a:prstGeom>
          <a:noFill/>
          <a:effectLst>
            <a:outerShdw blurRad="50800" dist="38100" dir="5400000" algn="t" rotWithShape="0">
              <a:prstClr val="black">
                <a:alpha val="75000"/>
              </a:prstClr>
            </a:outerShdw>
          </a:effectLst>
        </p:spPr>
        <p:txBody>
          <a:bodyPr wrap="square" rtlCol="0">
            <a:spAutoFit/>
          </a:bodyPr>
          <a:lstStyle/>
          <a:p>
            <a:r>
              <a:rPr lang="en-US" sz="1600" dirty="0">
                <a:solidFill>
                  <a:schemeClr val="bg1"/>
                </a:solidFill>
              </a:rPr>
              <a:t>In the highly competitive restaurant industry, understanding the key drivers of business success is essential for stakeholders. This project leverages the Yelp dataset to examine the relationship between user engagement (e.g., reviews, tips, and check-ins) and business performance metrics, such as review count and average ratings, specifically for restaurants.</a:t>
            </a:r>
            <a:endParaRPr lang="en-IN" sz="1600" dirty="0">
              <a:solidFill>
                <a:schemeClr val="bg1"/>
              </a:solidFill>
            </a:endParaRPr>
          </a:p>
        </p:txBody>
      </p:sp>
      <p:sp>
        <p:nvSpPr>
          <p:cNvPr id="18" name="TextBox 17">
            <a:extLst>
              <a:ext uri="{FF2B5EF4-FFF2-40B4-BE49-F238E27FC236}">
                <a16:creationId xmlns:a16="http://schemas.microsoft.com/office/drawing/2014/main" id="{A15D1A38-E17E-42A5-B806-16C6284584A7}"/>
              </a:ext>
            </a:extLst>
          </p:cNvPr>
          <p:cNvSpPr txBox="1"/>
          <p:nvPr/>
        </p:nvSpPr>
        <p:spPr>
          <a:xfrm>
            <a:off x="4408701" y="4869897"/>
            <a:ext cx="2351320" cy="307777"/>
          </a:xfrm>
          <a:prstGeom prst="rect">
            <a:avLst/>
          </a:prstGeom>
          <a:noFill/>
          <a:effectLst>
            <a:outerShdw blurRad="50800" dist="38100" dir="5400000" algn="t" rotWithShape="0">
              <a:prstClr val="black">
                <a:alpha val="75000"/>
              </a:prstClr>
            </a:outerShdw>
          </a:effectLst>
        </p:spPr>
        <p:txBody>
          <a:bodyPr wrap="square" rtlCol="0">
            <a:spAutoFit/>
          </a:bodyPr>
          <a:lstStyle/>
          <a:p>
            <a:r>
              <a:rPr lang="en-IN" sz="1400" dirty="0">
                <a:solidFill>
                  <a:schemeClr val="bg1"/>
                </a:solidFill>
                <a:latin typeface="+mj-lt"/>
              </a:rPr>
              <a:t>COSTS OF INEFFICIENCY</a:t>
            </a:r>
          </a:p>
        </p:txBody>
      </p:sp>
      <p:sp>
        <p:nvSpPr>
          <p:cNvPr id="58" name="TextBox 57">
            <a:extLst>
              <a:ext uri="{FF2B5EF4-FFF2-40B4-BE49-F238E27FC236}">
                <a16:creationId xmlns:a16="http://schemas.microsoft.com/office/drawing/2014/main" id="{DFBA8B4C-111E-4A56-B8CA-52C601006A58}"/>
              </a:ext>
            </a:extLst>
          </p:cNvPr>
          <p:cNvSpPr txBox="1"/>
          <p:nvPr/>
        </p:nvSpPr>
        <p:spPr>
          <a:xfrm>
            <a:off x="6825329" y="4849741"/>
            <a:ext cx="2351320" cy="307777"/>
          </a:xfrm>
          <a:prstGeom prst="rect">
            <a:avLst/>
          </a:prstGeom>
          <a:noFill/>
          <a:effectLst>
            <a:outerShdw blurRad="50800" dist="38100" dir="5400000" algn="t" rotWithShape="0">
              <a:prstClr val="black">
                <a:alpha val="75000"/>
              </a:prstClr>
            </a:outerShdw>
          </a:effectLst>
        </p:spPr>
        <p:txBody>
          <a:bodyPr wrap="square" rtlCol="0">
            <a:spAutoFit/>
          </a:bodyPr>
          <a:lstStyle/>
          <a:p>
            <a:r>
              <a:rPr lang="en-IN" sz="1400" dirty="0">
                <a:solidFill>
                  <a:schemeClr val="bg1"/>
                </a:solidFill>
                <a:latin typeface="+mj-lt"/>
              </a:rPr>
              <a:t>USABILITY NEEDS	</a:t>
            </a:r>
          </a:p>
        </p:txBody>
      </p:sp>
      <p:sp>
        <p:nvSpPr>
          <p:cNvPr id="59" name="Subtitle 11">
            <a:extLst>
              <a:ext uri="{FF2B5EF4-FFF2-40B4-BE49-F238E27FC236}">
                <a16:creationId xmlns:a16="http://schemas.microsoft.com/office/drawing/2014/main" id="{9A25971F-F9DA-41ED-A5F0-51D4563324A0}"/>
              </a:ext>
            </a:extLst>
          </p:cNvPr>
          <p:cNvSpPr txBox="1">
            <a:spLocks/>
          </p:cNvSpPr>
          <p:nvPr/>
        </p:nvSpPr>
        <p:spPr>
          <a:xfrm>
            <a:off x="6825329" y="5177674"/>
            <a:ext cx="2383973" cy="1583142"/>
          </a:xfrm>
          <a:prstGeom prst="rect">
            <a:avLst/>
          </a:prstGeom>
          <a:effectLst>
            <a:outerShdw blurRad="50800" dist="38100" dir="5400000" algn="t" rotWithShape="0">
              <a:prstClr val="black">
                <a:alpha val="75000"/>
              </a:prstClr>
            </a:outerShdw>
          </a:effectLst>
        </p:spPr>
        <p:txBody>
          <a:bodyPr/>
          <a:lstStyle>
            <a:lvl1pPr marL="0" indent="0" algn="l" defTabSz="914400" rtl="0" eaLnBrk="1" latinLnBrk="0" hangingPunct="1">
              <a:lnSpc>
                <a:spcPct val="125000"/>
              </a:lnSpc>
              <a:spcBef>
                <a:spcPts val="0"/>
              </a:spcBef>
              <a:buFont typeface="Arial" panose="020B0604020202020204" pitchFamily="34" charset="0"/>
              <a:buNone/>
              <a:defRPr sz="1400" kern="1200" spc="100" baseline="0">
                <a:solidFill>
                  <a:schemeClr val="accent6">
                    <a:lumMod val="10000"/>
                    <a:lumOff val="9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sz="1300" dirty="0"/>
              <a:t>Businesses require simple, actionable solutions to interpret customer sentiment and engagement trends effectively.</a:t>
            </a:r>
            <a:endParaRPr lang="en-US" sz="1300" dirty="0"/>
          </a:p>
        </p:txBody>
      </p:sp>
      <p:sp>
        <p:nvSpPr>
          <p:cNvPr id="60" name="Subtitle 11">
            <a:extLst>
              <a:ext uri="{FF2B5EF4-FFF2-40B4-BE49-F238E27FC236}">
                <a16:creationId xmlns:a16="http://schemas.microsoft.com/office/drawing/2014/main" id="{CCF3BC9C-553A-4364-9D57-E133E983F9A1}"/>
              </a:ext>
            </a:extLst>
          </p:cNvPr>
          <p:cNvSpPr txBox="1">
            <a:spLocks/>
          </p:cNvSpPr>
          <p:nvPr/>
        </p:nvSpPr>
        <p:spPr>
          <a:xfrm>
            <a:off x="4441356" y="5177674"/>
            <a:ext cx="2383973" cy="1583142"/>
          </a:xfrm>
          <a:prstGeom prst="rect">
            <a:avLst/>
          </a:prstGeom>
          <a:effectLst>
            <a:outerShdw blurRad="50800" dist="38100" dir="5400000" algn="t" rotWithShape="0">
              <a:prstClr val="black">
                <a:alpha val="75000"/>
              </a:prstClr>
            </a:outerShdw>
          </a:effectLst>
        </p:spPr>
        <p:txBody>
          <a:bodyPr/>
          <a:lstStyle>
            <a:lvl1pPr marL="0" indent="0" algn="l" defTabSz="914400" rtl="0" eaLnBrk="1" latinLnBrk="0" hangingPunct="1">
              <a:lnSpc>
                <a:spcPct val="125000"/>
              </a:lnSpc>
              <a:spcBef>
                <a:spcPts val="0"/>
              </a:spcBef>
              <a:buFont typeface="Arial" panose="020B0604020202020204" pitchFamily="34" charset="0"/>
              <a:buNone/>
              <a:defRPr sz="1400" kern="1200" spc="100" baseline="0">
                <a:solidFill>
                  <a:schemeClr val="accent6">
                    <a:lumMod val="10000"/>
                    <a:lumOff val="9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300" dirty="0"/>
              <a:t>Missed potential revenue due to inadequate tools for tracking and analyzing customer feedback.</a:t>
            </a:r>
          </a:p>
        </p:txBody>
      </p:sp>
    </p:spTree>
    <p:extLst>
      <p:ext uri="{BB962C8B-B14F-4D97-AF65-F5344CB8AC3E}">
        <p14:creationId xmlns:p14="http://schemas.microsoft.com/office/powerpoint/2010/main" val="30060098"/>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A3F29">
            <a:alpha val="95000"/>
          </a:srgbClr>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9B7C68D5-425C-4465-842E-6EC3B305DF8F}"/>
              </a:ext>
            </a:extLst>
          </p:cNvPr>
          <p:cNvSpPr>
            <a:spLocks noGrp="1"/>
          </p:cNvSpPr>
          <p:nvPr>
            <p:ph type="ctrTitle"/>
          </p:nvPr>
        </p:nvSpPr>
        <p:spPr>
          <a:xfrm>
            <a:off x="838200" y="238539"/>
            <a:ext cx="9995451" cy="999607"/>
          </a:xfrm>
          <a:effectLst>
            <a:outerShdw blurRad="50800" dist="38100" dir="5400000" algn="t" rotWithShape="0">
              <a:prstClr val="black">
                <a:alpha val="75000"/>
              </a:prstClr>
            </a:outerShdw>
          </a:effectLst>
        </p:spPr>
        <p:txBody>
          <a:bodyPr/>
          <a:lstStyle/>
          <a:p>
            <a:r>
              <a:rPr lang="en-US" sz="4000" b="1" dirty="0"/>
              <a:t>		Research objective</a:t>
            </a:r>
          </a:p>
        </p:txBody>
      </p:sp>
      <p:pic>
        <p:nvPicPr>
          <p:cNvPr id="12" name="Picture Placeholder 9">
            <a:extLst>
              <a:ext uri="{FF2B5EF4-FFF2-40B4-BE49-F238E27FC236}">
                <a16:creationId xmlns:a16="http://schemas.microsoft.com/office/drawing/2014/main" id="{075D28D1-9BED-4BD6-A8F1-915525C838DB}"/>
              </a:ext>
              <a:ext uri="{C183D7F6-B498-43B3-948B-1728B52AA6E4}">
                <adec:decorative xmlns:adec="http://schemas.microsoft.com/office/drawing/2017/decorative" val="1"/>
              </a:ext>
            </a:extLst>
          </p:cNvPr>
          <p:cNvPicPr>
            <a:picLocks noGrp="1" noChangeAspect="1"/>
          </p:cNvPicPr>
          <p:nvPr>
            <p:ph type="pic" sz="quarter" idx="13"/>
          </p:nvPr>
        </p:nvPicPr>
        <p:blipFill>
          <a:blip r:embed="rId2" cstate="email">
            <a:alphaModFix amt="40000"/>
            <a:extLst>
              <a:ext uri="{28A0092B-C50C-407E-A947-70E740481C1C}">
                <a14:useLocalDpi xmlns:a14="http://schemas.microsoft.com/office/drawing/2010/main"/>
              </a:ext>
            </a:extLst>
          </a:blip>
          <a:srcRect/>
          <a:stretch>
            <a:fillRect/>
          </a:stretch>
        </p:blipFill>
        <p:spPr>
          <a:xfrm>
            <a:off x="0" y="3429000"/>
            <a:ext cx="12196763" cy="3429000"/>
          </a:xfrm>
          <a:effectLst>
            <a:outerShdw blurRad="50800" dist="50800" dir="5400000" algn="ctr" rotWithShape="0">
              <a:srgbClr val="000000"/>
            </a:outerShdw>
          </a:effectLst>
        </p:spPr>
      </p:pic>
      <p:sp>
        <p:nvSpPr>
          <p:cNvPr id="13" name="TextBox 12">
            <a:extLst>
              <a:ext uri="{FF2B5EF4-FFF2-40B4-BE49-F238E27FC236}">
                <a16:creationId xmlns:a16="http://schemas.microsoft.com/office/drawing/2014/main" id="{1F46A179-CDF1-4F6D-9590-3CDF185B583F}"/>
              </a:ext>
            </a:extLst>
          </p:cNvPr>
          <p:cNvSpPr txBox="1"/>
          <p:nvPr/>
        </p:nvSpPr>
        <p:spPr>
          <a:xfrm>
            <a:off x="11270973" y="6447215"/>
            <a:ext cx="443947" cy="246221"/>
          </a:xfrm>
          <a:prstGeom prst="rect">
            <a:avLst/>
          </a:prstGeom>
          <a:noFill/>
        </p:spPr>
        <p:txBody>
          <a:bodyPr wrap="square">
            <a:spAutoFit/>
          </a:bodyPr>
          <a:lstStyle/>
          <a:p>
            <a:fld id="{4F6357DA-28E9-40D3-918C-4D14E8263D81}" type="slidenum">
              <a:rPr lang="en-US" sz="1000" smtClean="0">
                <a:solidFill>
                  <a:schemeClr val="bg1"/>
                </a:solidFill>
                <a:latin typeface="Avenir Next LT Pro" panose="020B0504020202020204" pitchFamily="34" charset="0"/>
              </a:rPr>
              <a:pPr/>
              <a:t>5</a:t>
            </a:fld>
            <a:endParaRPr lang="en-US" sz="1000" dirty="0">
              <a:solidFill>
                <a:schemeClr val="bg1"/>
              </a:solidFill>
              <a:latin typeface="Avenir Next LT Pro" panose="020B0504020202020204" pitchFamily="34" charset="0"/>
            </a:endParaRPr>
          </a:p>
        </p:txBody>
      </p:sp>
      <p:sp>
        <p:nvSpPr>
          <p:cNvPr id="4" name="Rectangle 3">
            <a:extLst>
              <a:ext uri="{FF2B5EF4-FFF2-40B4-BE49-F238E27FC236}">
                <a16:creationId xmlns:a16="http://schemas.microsoft.com/office/drawing/2014/main" id="{C06D797A-8FA3-4FAC-A858-4D10ED5148A0}"/>
              </a:ext>
            </a:extLst>
          </p:cNvPr>
          <p:cNvSpPr/>
          <p:nvPr/>
        </p:nvSpPr>
        <p:spPr>
          <a:xfrm>
            <a:off x="838200" y="2031394"/>
            <a:ext cx="3428170" cy="4266733"/>
          </a:xfrm>
          <a:prstGeom prst="rect">
            <a:avLst/>
          </a:prstGeom>
          <a:solidFill>
            <a:schemeClr val="accent3">
              <a:lumMod val="60000"/>
              <a:lumOff val="40000"/>
              <a:alpha val="6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effectLst>
                  <a:outerShdw blurRad="50800" dist="38100" dir="5400000" algn="t" rotWithShape="0">
                    <a:prstClr val="black">
                      <a:alpha val="40000"/>
                    </a:prstClr>
                  </a:outerShdw>
                </a:effectLst>
              </a:rPr>
              <a:t>Quantify the correlation between user engagement(reviews, tips, check-ins) and review count/average star rating.</a:t>
            </a:r>
            <a:endParaRPr lang="en-IN" sz="2400" dirty="0">
              <a:effectLst>
                <a:outerShdw blurRad="50800" dist="38100" dir="5400000" algn="t" rotWithShape="0">
                  <a:prstClr val="black">
                    <a:alpha val="40000"/>
                  </a:prstClr>
                </a:outerShdw>
              </a:effectLst>
            </a:endParaRPr>
          </a:p>
        </p:txBody>
      </p:sp>
      <p:pic>
        <p:nvPicPr>
          <p:cNvPr id="3" name="Graphic 2" descr="Head with gears with solid fill">
            <a:extLst>
              <a:ext uri="{FF2B5EF4-FFF2-40B4-BE49-F238E27FC236}">
                <a16:creationId xmlns:a16="http://schemas.microsoft.com/office/drawing/2014/main" id="{22E2A3E7-A6A5-4E07-AC14-0EABA2A3B9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95085" y="2165476"/>
            <a:ext cx="914400" cy="914400"/>
          </a:xfrm>
          <a:prstGeom prst="rect">
            <a:avLst/>
          </a:prstGeom>
          <a:effectLst>
            <a:outerShdw blurRad="50800" dist="38100" dir="5400000" algn="t" rotWithShape="0">
              <a:prstClr val="black">
                <a:alpha val="40000"/>
              </a:prstClr>
            </a:outerShdw>
          </a:effectLst>
        </p:spPr>
      </p:pic>
      <p:sp>
        <p:nvSpPr>
          <p:cNvPr id="9" name="Rectangle 8">
            <a:extLst>
              <a:ext uri="{FF2B5EF4-FFF2-40B4-BE49-F238E27FC236}">
                <a16:creationId xmlns:a16="http://schemas.microsoft.com/office/drawing/2014/main" id="{C63DA360-E6E1-41E6-893C-7A958443CBDC}"/>
              </a:ext>
            </a:extLst>
          </p:cNvPr>
          <p:cNvSpPr/>
          <p:nvPr/>
        </p:nvSpPr>
        <p:spPr>
          <a:xfrm>
            <a:off x="4568687" y="2044470"/>
            <a:ext cx="3428170" cy="4253658"/>
          </a:xfrm>
          <a:prstGeom prst="rect">
            <a:avLst/>
          </a:prstGeom>
          <a:solidFill>
            <a:schemeClr val="accent3">
              <a:lumMod val="60000"/>
              <a:lumOff val="40000"/>
              <a:alpha val="60000"/>
            </a:schemeClr>
          </a:solidFill>
          <a:effectLst>
            <a:outerShdw blurRad="50800" dist="38100" dir="5400000" algn="t"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effectLst>
                <a:outerShdw blurRad="50800" dist="38100" dir="5400000" algn="t" rotWithShape="0">
                  <a:prstClr val="black">
                    <a:alpha val="40000"/>
                  </a:prstClr>
                </a:outerShdw>
              </a:effectLst>
            </a:endParaRPr>
          </a:p>
          <a:p>
            <a:pPr algn="ctr"/>
            <a:r>
              <a:rPr lang="en-US" sz="2400" dirty="0">
                <a:effectLst>
                  <a:outerShdw blurRad="50800" dist="38100" dir="5400000" algn="t" rotWithShape="0">
                    <a:prstClr val="black">
                      <a:alpha val="40000"/>
                    </a:prstClr>
                  </a:outerShdw>
                </a:effectLst>
              </a:rPr>
              <a:t>Analyze the impact of sentiment on review count and average star rating.</a:t>
            </a:r>
            <a:endParaRPr lang="en-IN" sz="2400" dirty="0">
              <a:effectLst>
                <a:outerShdw blurRad="50800" dist="38100" dir="5400000" algn="t" rotWithShape="0">
                  <a:prstClr val="black">
                    <a:alpha val="40000"/>
                  </a:prstClr>
                </a:outerShdw>
              </a:effectLst>
            </a:endParaRPr>
          </a:p>
        </p:txBody>
      </p:sp>
      <p:sp>
        <p:nvSpPr>
          <p:cNvPr id="10" name="Rectangle 9">
            <a:extLst>
              <a:ext uri="{FF2B5EF4-FFF2-40B4-BE49-F238E27FC236}">
                <a16:creationId xmlns:a16="http://schemas.microsoft.com/office/drawing/2014/main" id="{4D03EDFB-1C3D-4393-81D8-C05C90614584}"/>
              </a:ext>
            </a:extLst>
          </p:cNvPr>
          <p:cNvSpPr/>
          <p:nvPr/>
        </p:nvSpPr>
        <p:spPr>
          <a:xfrm>
            <a:off x="8286750" y="2044470"/>
            <a:ext cx="3428170" cy="4253658"/>
          </a:xfrm>
          <a:prstGeom prst="rect">
            <a:avLst/>
          </a:prstGeom>
          <a:solidFill>
            <a:schemeClr val="accent3">
              <a:lumMod val="60000"/>
              <a:lumOff val="40000"/>
              <a:alpha val="60000"/>
            </a:schemeClr>
          </a:solidFill>
          <a:effectLst>
            <a:outerShdw blurRad="50800" dist="38100" dir="5400000" algn="t"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effectLst>
                  <a:outerShdw blurRad="50800" dist="38100" dir="5400000" algn="t" rotWithShape="0">
                    <a:prstClr val="black">
                      <a:alpha val="40000"/>
                    </a:prstClr>
                  </a:outerShdw>
                </a:effectLst>
              </a:rPr>
              <a:t>Time Trends in User Engagement</a:t>
            </a:r>
          </a:p>
        </p:txBody>
      </p:sp>
      <p:pic>
        <p:nvPicPr>
          <p:cNvPr id="24" name="Graphic 23" descr="Magnifying glass with solid fill">
            <a:extLst>
              <a:ext uri="{FF2B5EF4-FFF2-40B4-BE49-F238E27FC236}">
                <a16:creationId xmlns:a16="http://schemas.microsoft.com/office/drawing/2014/main" id="{6F581F61-9440-4FFF-985F-5593EF965B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6000" y="2434427"/>
            <a:ext cx="469832" cy="469832"/>
          </a:xfrm>
          <a:prstGeom prst="rect">
            <a:avLst/>
          </a:prstGeom>
        </p:spPr>
      </p:pic>
      <p:pic>
        <p:nvPicPr>
          <p:cNvPr id="26" name="Graphic 25" descr="Open book with solid fill">
            <a:extLst>
              <a:ext uri="{FF2B5EF4-FFF2-40B4-BE49-F238E27FC236}">
                <a16:creationId xmlns:a16="http://schemas.microsoft.com/office/drawing/2014/main" id="{B194FC49-6C32-466B-8445-BBA323AC4F5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74520" y="2165476"/>
            <a:ext cx="1103243" cy="1103243"/>
          </a:xfrm>
          <a:prstGeom prst="rect">
            <a:avLst/>
          </a:prstGeom>
          <a:effectLst>
            <a:outerShdw blurRad="50800" dist="38100" dir="5400000" algn="t" rotWithShape="0">
              <a:prstClr val="black">
                <a:alpha val="28000"/>
              </a:prstClr>
            </a:outerShdw>
          </a:effectLst>
        </p:spPr>
      </p:pic>
      <p:pic>
        <p:nvPicPr>
          <p:cNvPr id="28" name="Graphic 27" descr="Bar graph with upward trend with solid fill">
            <a:extLst>
              <a:ext uri="{FF2B5EF4-FFF2-40B4-BE49-F238E27FC236}">
                <a16:creationId xmlns:a16="http://schemas.microsoft.com/office/drawing/2014/main" id="{C08B2E90-3C1C-460B-8418-8A53F086E65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95792" y="2259897"/>
            <a:ext cx="1139686" cy="1139686"/>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07279226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A3F29">
            <a:alpha val="95000"/>
          </a:srgbClr>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9B7C68D5-425C-4465-842E-6EC3B305DF8F}"/>
              </a:ext>
            </a:extLst>
          </p:cNvPr>
          <p:cNvSpPr>
            <a:spLocks noGrp="1"/>
          </p:cNvSpPr>
          <p:nvPr>
            <p:ph type="ctrTitle"/>
          </p:nvPr>
        </p:nvSpPr>
        <p:spPr>
          <a:xfrm>
            <a:off x="838200" y="238539"/>
            <a:ext cx="9995451" cy="1133431"/>
          </a:xfrm>
          <a:effectLst>
            <a:outerShdw blurRad="50800" dist="38100" dir="5400000" algn="t" rotWithShape="0">
              <a:prstClr val="black">
                <a:alpha val="75000"/>
              </a:prstClr>
            </a:outerShdw>
          </a:effectLst>
        </p:spPr>
        <p:txBody>
          <a:bodyPr/>
          <a:lstStyle/>
          <a:p>
            <a:r>
              <a:rPr lang="en-IN" sz="4000" b="1" dirty="0">
                <a:effectLst>
                  <a:outerShdw blurRad="50800" dist="38100" dir="5400000" algn="t" rotWithShape="0">
                    <a:prstClr val="black">
                      <a:alpha val="42000"/>
                    </a:prstClr>
                  </a:outerShdw>
                </a:effectLst>
              </a:rPr>
              <a:t>			Hypotheses</a:t>
            </a:r>
            <a:endParaRPr lang="en-US" sz="4800" b="1" dirty="0">
              <a:effectLst>
                <a:outerShdw blurRad="50800" dist="38100" dir="5400000" algn="t" rotWithShape="0">
                  <a:prstClr val="black">
                    <a:alpha val="42000"/>
                  </a:prstClr>
                </a:outerShdw>
              </a:effectLst>
            </a:endParaRPr>
          </a:p>
        </p:txBody>
      </p:sp>
      <p:sp>
        <p:nvSpPr>
          <p:cNvPr id="13" name="TextBox 12">
            <a:extLst>
              <a:ext uri="{FF2B5EF4-FFF2-40B4-BE49-F238E27FC236}">
                <a16:creationId xmlns:a16="http://schemas.microsoft.com/office/drawing/2014/main" id="{1F46A179-CDF1-4F6D-9590-3CDF185B583F}"/>
              </a:ext>
            </a:extLst>
          </p:cNvPr>
          <p:cNvSpPr txBox="1"/>
          <p:nvPr/>
        </p:nvSpPr>
        <p:spPr>
          <a:xfrm>
            <a:off x="11270973" y="6447215"/>
            <a:ext cx="443947" cy="246221"/>
          </a:xfrm>
          <a:prstGeom prst="rect">
            <a:avLst/>
          </a:prstGeom>
          <a:noFill/>
        </p:spPr>
        <p:txBody>
          <a:bodyPr wrap="square">
            <a:spAutoFit/>
          </a:bodyPr>
          <a:lstStyle/>
          <a:p>
            <a:fld id="{4F6357DA-28E9-40D3-918C-4D14E8263D81}" type="slidenum">
              <a:rPr lang="en-US" sz="1000" smtClean="0">
                <a:solidFill>
                  <a:schemeClr val="bg1"/>
                </a:solidFill>
                <a:latin typeface="Avenir Next LT Pro" panose="020B0504020202020204" pitchFamily="34" charset="0"/>
              </a:rPr>
              <a:pPr/>
              <a:t>6</a:t>
            </a:fld>
            <a:endParaRPr lang="en-US" sz="1000" dirty="0">
              <a:solidFill>
                <a:schemeClr val="bg1"/>
              </a:solidFill>
              <a:latin typeface="Avenir Next LT Pro" panose="020B0504020202020204" pitchFamily="34" charset="0"/>
            </a:endParaRPr>
          </a:p>
        </p:txBody>
      </p:sp>
      <p:pic>
        <p:nvPicPr>
          <p:cNvPr id="12" name="Picture Placeholder 9">
            <a:extLst>
              <a:ext uri="{FF2B5EF4-FFF2-40B4-BE49-F238E27FC236}">
                <a16:creationId xmlns:a16="http://schemas.microsoft.com/office/drawing/2014/main" id="{075D28D1-9BED-4BD6-A8F1-915525C838DB}"/>
              </a:ext>
              <a:ext uri="{C183D7F6-B498-43B3-948B-1728B52AA6E4}">
                <adec:decorative xmlns:adec="http://schemas.microsoft.com/office/drawing/2017/decorative" val="1"/>
              </a:ext>
            </a:extLst>
          </p:cNvPr>
          <p:cNvPicPr>
            <a:picLocks noGrp="1" noChangeAspect="1"/>
          </p:cNvPicPr>
          <p:nvPr>
            <p:ph type="pic" sz="quarter" idx="13"/>
          </p:nvPr>
        </p:nvPicPr>
        <p:blipFill>
          <a:blip r:embed="rId2" cstate="email">
            <a:alphaModFix amt="24000"/>
            <a:extLst>
              <a:ext uri="{BEBA8EAE-BF5A-486C-A8C5-ECC9F3942E4B}">
                <a14:imgProps xmlns:a14="http://schemas.microsoft.com/office/drawing/2010/main">
                  <a14:imgLayer r:embed="rId3">
                    <a14:imgEffect>
                      <a14:saturation sat="99000"/>
                    </a14:imgEffect>
                  </a14:imgLayer>
                </a14:imgProps>
              </a:ext>
              <a:ext uri="{28A0092B-C50C-407E-A947-70E740481C1C}">
                <a14:useLocalDpi xmlns:a14="http://schemas.microsoft.com/office/drawing/2010/main"/>
              </a:ext>
            </a:extLst>
          </a:blip>
          <a:srcRect/>
          <a:stretch>
            <a:fillRect/>
          </a:stretch>
        </p:blipFill>
        <p:spPr>
          <a:xfrm>
            <a:off x="0" y="3429000"/>
            <a:ext cx="12196763" cy="3429000"/>
          </a:xfrm>
          <a:noFill/>
          <a:effectLst>
            <a:outerShdw blurRad="50800" dist="50800" dir="5400000" algn="ctr" rotWithShape="0">
              <a:srgbClr val="000000"/>
            </a:outerShdw>
          </a:effectLst>
        </p:spPr>
      </p:pic>
      <p:sp>
        <p:nvSpPr>
          <p:cNvPr id="18" name="Subtitle 17">
            <a:extLst>
              <a:ext uri="{FF2B5EF4-FFF2-40B4-BE49-F238E27FC236}">
                <a16:creationId xmlns:a16="http://schemas.microsoft.com/office/drawing/2014/main" id="{37F7ED61-C894-4A41-AC49-EFA304B05229}"/>
              </a:ext>
            </a:extLst>
          </p:cNvPr>
          <p:cNvSpPr>
            <a:spLocks noGrp="1"/>
          </p:cNvSpPr>
          <p:nvPr>
            <p:ph type="subTitle" idx="1"/>
          </p:nvPr>
        </p:nvSpPr>
        <p:spPr>
          <a:xfrm>
            <a:off x="708991" y="1782755"/>
            <a:ext cx="10432773" cy="4570420"/>
          </a:xfrm>
          <a:effectLst>
            <a:outerShdw blurRad="50800" dist="38100" dir="5400000" algn="t" rotWithShape="0">
              <a:prstClr val="black">
                <a:alpha val="75000"/>
              </a:prstClr>
            </a:outerShdw>
          </a:effectLst>
        </p:spPr>
        <p:txBody>
          <a:bodyPr/>
          <a:lstStyle/>
          <a:p>
            <a:pPr marL="285750" indent="-285750">
              <a:buFont typeface="Wingdings" panose="05000000000000000000" pitchFamily="2" charset="2"/>
              <a:buChar char="§"/>
            </a:pPr>
            <a:r>
              <a:rPr lang="en-US" sz="2400" b="1" dirty="0">
                <a:effectLst>
                  <a:outerShdw blurRad="50800" dist="38100" dir="5400000" algn="t" rotWithShape="0">
                    <a:prstClr val="black">
                      <a:alpha val="44000"/>
                    </a:prstClr>
                  </a:outerShdw>
                </a:effectLst>
              </a:rPr>
              <a:t>Correlation Between Engagement and Performance</a:t>
            </a:r>
            <a:r>
              <a:rPr lang="en-US" sz="2400" dirty="0">
                <a:effectLst>
                  <a:outerShdw blurRad="50800" dist="38100" dir="5400000" algn="t" rotWithShape="0">
                    <a:prstClr val="black">
                      <a:alpha val="44000"/>
                    </a:prstClr>
                  </a:outerShdw>
                </a:effectLst>
              </a:rPr>
              <a:t>: Higher levels of user engagement (e.g., increased reviews, tips, and check-ins) are positively associated with higher review counts and star ratings.</a:t>
            </a:r>
          </a:p>
          <a:p>
            <a:pPr marL="285750" indent="-285750">
              <a:buFont typeface="Wingdings" panose="05000000000000000000" pitchFamily="2" charset="2"/>
              <a:buChar char="§"/>
            </a:pPr>
            <a:r>
              <a:rPr lang="en-US" sz="2400" b="1" dirty="0">
                <a:effectLst>
                  <a:outerShdw blurRad="50800" dist="38100" dir="5400000" algn="t" rotWithShape="0">
                    <a:prstClr val="black">
                      <a:alpha val="44000"/>
                    </a:prstClr>
                  </a:outerShdw>
                </a:effectLst>
              </a:rPr>
              <a:t>Sentiment Influence</a:t>
            </a:r>
            <a:r>
              <a:rPr lang="en-US" sz="2400" dirty="0">
                <a:effectLst>
                  <a:outerShdw blurRad="50800" dist="38100" dir="5400000" algn="t" rotWithShape="0">
                    <a:prstClr val="black">
                      <a:alpha val="44000"/>
                    </a:prstClr>
                  </a:outerShdw>
                </a:effectLst>
              </a:rPr>
              <a:t>: Positive sentiment in user reviews and tips significantly contributes to improved ratings and greater review counts.</a:t>
            </a:r>
          </a:p>
          <a:p>
            <a:pPr marL="285750" indent="-285750">
              <a:buFont typeface="Wingdings" panose="05000000000000000000" pitchFamily="2" charset="2"/>
              <a:buChar char="§"/>
            </a:pPr>
            <a:r>
              <a:rPr lang="en-US" sz="2400" b="1" dirty="0">
                <a:effectLst>
                  <a:outerShdw blurRad="50800" dist="38100" dir="5400000" algn="t" rotWithShape="0">
                    <a:prstClr val="black">
                      <a:alpha val="44000"/>
                    </a:prstClr>
                  </a:outerShdw>
                </a:effectLst>
              </a:rPr>
              <a:t>Consistency in Engagement</a:t>
            </a:r>
            <a:r>
              <a:rPr lang="en-US" sz="2400" dirty="0">
                <a:effectLst>
                  <a:outerShdw blurRad="50800" dist="38100" dir="5400000" algn="t" rotWithShape="0">
                    <a:prstClr val="black">
                      <a:alpha val="44000"/>
                    </a:prstClr>
                  </a:outerShdw>
                </a:effectLst>
              </a:rPr>
              <a:t>: Restaurants that maintain consistent user engagement over time experience more sustained success compared to those with sporadic engagement patterns.</a:t>
            </a:r>
          </a:p>
          <a:p>
            <a:endParaRPr lang="en-US" sz="1800" dirty="0"/>
          </a:p>
        </p:txBody>
      </p:sp>
    </p:spTree>
    <p:extLst>
      <p:ext uri="{BB962C8B-B14F-4D97-AF65-F5344CB8AC3E}">
        <p14:creationId xmlns:p14="http://schemas.microsoft.com/office/powerpoint/2010/main" val="2244446982"/>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A3F29">
            <a:alpha val="95000"/>
          </a:srgbClr>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9B7C68D5-425C-4465-842E-6EC3B305DF8F}"/>
              </a:ext>
            </a:extLst>
          </p:cNvPr>
          <p:cNvSpPr>
            <a:spLocks noGrp="1"/>
          </p:cNvSpPr>
          <p:nvPr>
            <p:ph type="ctrTitle"/>
          </p:nvPr>
        </p:nvSpPr>
        <p:spPr>
          <a:xfrm>
            <a:off x="838200" y="238539"/>
            <a:ext cx="9995451" cy="1133431"/>
          </a:xfrm>
          <a:effectLst>
            <a:outerShdw blurRad="50800" dist="38100" dir="5400000" algn="t" rotWithShape="0">
              <a:prstClr val="black">
                <a:alpha val="75000"/>
              </a:prstClr>
            </a:outerShdw>
          </a:effectLst>
        </p:spPr>
        <p:txBody>
          <a:bodyPr/>
          <a:lstStyle/>
          <a:p>
            <a:r>
              <a:rPr lang="en-IN" sz="4000" b="1" dirty="0">
                <a:effectLst>
                  <a:outerShdw blurRad="50800" dist="38100" dir="5400000" algn="t" rotWithShape="0">
                    <a:prstClr val="black">
                      <a:alpha val="42000"/>
                    </a:prstClr>
                  </a:outerShdw>
                </a:effectLst>
              </a:rPr>
              <a:t>			Data Overview</a:t>
            </a:r>
            <a:endParaRPr lang="en-US" sz="4800" b="1" dirty="0">
              <a:effectLst>
                <a:outerShdw blurRad="50800" dist="38100" dir="5400000" algn="t" rotWithShape="0">
                  <a:prstClr val="black">
                    <a:alpha val="42000"/>
                  </a:prstClr>
                </a:outerShdw>
              </a:effectLst>
            </a:endParaRPr>
          </a:p>
        </p:txBody>
      </p:sp>
      <p:sp>
        <p:nvSpPr>
          <p:cNvPr id="13" name="TextBox 12">
            <a:extLst>
              <a:ext uri="{FF2B5EF4-FFF2-40B4-BE49-F238E27FC236}">
                <a16:creationId xmlns:a16="http://schemas.microsoft.com/office/drawing/2014/main" id="{1F46A179-CDF1-4F6D-9590-3CDF185B583F}"/>
              </a:ext>
            </a:extLst>
          </p:cNvPr>
          <p:cNvSpPr txBox="1"/>
          <p:nvPr/>
        </p:nvSpPr>
        <p:spPr>
          <a:xfrm>
            <a:off x="11270973" y="6447215"/>
            <a:ext cx="443947" cy="246221"/>
          </a:xfrm>
          <a:prstGeom prst="rect">
            <a:avLst/>
          </a:prstGeom>
          <a:noFill/>
        </p:spPr>
        <p:txBody>
          <a:bodyPr wrap="square">
            <a:spAutoFit/>
          </a:bodyPr>
          <a:lstStyle/>
          <a:p>
            <a:fld id="{4F6357DA-28E9-40D3-918C-4D14E8263D81}" type="slidenum">
              <a:rPr lang="en-US" sz="1000" smtClean="0">
                <a:solidFill>
                  <a:schemeClr val="bg1"/>
                </a:solidFill>
                <a:latin typeface="Avenir Next LT Pro" panose="020B0504020202020204" pitchFamily="34" charset="0"/>
              </a:rPr>
              <a:pPr/>
              <a:t>7</a:t>
            </a:fld>
            <a:endParaRPr lang="en-US" sz="1000" dirty="0">
              <a:solidFill>
                <a:schemeClr val="bg1"/>
              </a:solidFill>
              <a:latin typeface="Avenir Next LT Pro" panose="020B0504020202020204" pitchFamily="34" charset="0"/>
            </a:endParaRPr>
          </a:p>
        </p:txBody>
      </p:sp>
      <p:pic>
        <p:nvPicPr>
          <p:cNvPr id="12" name="Picture Placeholder 9">
            <a:extLst>
              <a:ext uri="{FF2B5EF4-FFF2-40B4-BE49-F238E27FC236}">
                <a16:creationId xmlns:a16="http://schemas.microsoft.com/office/drawing/2014/main" id="{075D28D1-9BED-4BD6-A8F1-915525C838DB}"/>
              </a:ext>
              <a:ext uri="{C183D7F6-B498-43B3-948B-1728B52AA6E4}">
                <adec:decorative xmlns:adec="http://schemas.microsoft.com/office/drawing/2017/decorative" val="1"/>
              </a:ext>
            </a:extLst>
          </p:cNvPr>
          <p:cNvPicPr>
            <a:picLocks noGrp="1" noChangeAspect="1"/>
          </p:cNvPicPr>
          <p:nvPr>
            <p:ph type="pic" sz="quarter" idx="13"/>
          </p:nvPr>
        </p:nvPicPr>
        <p:blipFill>
          <a:blip r:embed="rId2" cstate="email">
            <a:alphaModFix amt="24000"/>
            <a:extLst>
              <a:ext uri="{BEBA8EAE-BF5A-486C-A8C5-ECC9F3942E4B}">
                <a14:imgProps xmlns:a14="http://schemas.microsoft.com/office/drawing/2010/main">
                  <a14:imgLayer r:embed="rId3">
                    <a14:imgEffect>
                      <a14:saturation sat="99000"/>
                    </a14:imgEffect>
                  </a14:imgLayer>
                </a14:imgProps>
              </a:ext>
              <a:ext uri="{28A0092B-C50C-407E-A947-70E740481C1C}">
                <a14:useLocalDpi xmlns:a14="http://schemas.microsoft.com/office/drawing/2010/main"/>
              </a:ext>
            </a:extLst>
          </a:blip>
          <a:srcRect/>
          <a:stretch>
            <a:fillRect/>
          </a:stretch>
        </p:blipFill>
        <p:spPr>
          <a:xfrm>
            <a:off x="0" y="3429000"/>
            <a:ext cx="12196763" cy="3429000"/>
          </a:xfrm>
          <a:noFill/>
          <a:effectLst>
            <a:outerShdw blurRad="50800" dist="50800" dir="5400000" algn="ctr" rotWithShape="0">
              <a:srgbClr val="000000"/>
            </a:outerShdw>
          </a:effectLst>
        </p:spPr>
      </p:pic>
      <p:sp>
        <p:nvSpPr>
          <p:cNvPr id="18" name="Subtitle 17">
            <a:extLst>
              <a:ext uri="{FF2B5EF4-FFF2-40B4-BE49-F238E27FC236}">
                <a16:creationId xmlns:a16="http://schemas.microsoft.com/office/drawing/2014/main" id="{37F7ED61-C894-4A41-AC49-EFA304B05229}"/>
              </a:ext>
            </a:extLst>
          </p:cNvPr>
          <p:cNvSpPr>
            <a:spLocks noGrp="1"/>
          </p:cNvSpPr>
          <p:nvPr>
            <p:ph type="subTitle" idx="1"/>
          </p:nvPr>
        </p:nvSpPr>
        <p:spPr>
          <a:xfrm>
            <a:off x="708991" y="1782755"/>
            <a:ext cx="10432773" cy="4570420"/>
          </a:xfrm>
          <a:effectLst>
            <a:outerShdw blurRad="50800" dist="38100" dir="5400000" algn="t" rotWithShape="0">
              <a:prstClr val="black">
                <a:alpha val="75000"/>
              </a:prstClr>
            </a:outerShdw>
          </a:effectLst>
        </p:spPr>
        <p:txBody>
          <a:bodyPr/>
          <a:lstStyle/>
          <a:p>
            <a:pPr marL="285750" indent="-285750">
              <a:buFont typeface="Wingdings" panose="05000000000000000000" pitchFamily="2" charset="2"/>
              <a:buChar char="§"/>
            </a:pPr>
            <a:r>
              <a:rPr lang="en-US" sz="2400" dirty="0">
                <a:effectLst>
                  <a:outerShdw blurRad="50800" dist="38100" dir="5400000" algn="t" rotWithShape="0">
                    <a:prstClr val="black">
                      <a:alpha val="40000"/>
                    </a:prstClr>
                  </a:outerShdw>
                </a:effectLst>
              </a:rPr>
              <a:t>This dataset is a subset of Yelp and has information about businesses across 8 metropolitan areas in the USA and Canada.</a:t>
            </a:r>
          </a:p>
          <a:p>
            <a:endParaRPr lang="en-US" sz="2400" dirty="0">
              <a:effectLst>
                <a:outerShdw blurRad="50800" dist="38100" dir="5400000" algn="t" rotWithShape="0">
                  <a:prstClr val="black">
                    <a:alpha val="40000"/>
                  </a:prstClr>
                </a:outerShdw>
              </a:effectLst>
            </a:endParaRPr>
          </a:p>
          <a:p>
            <a:pPr marL="285750" indent="-285750">
              <a:buFont typeface="Wingdings" panose="05000000000000000000" pitchFamily="2" charset="2"/>
              <a:buChar char="§"/>
            </a:pPr>
            <a:r>
              <a:rPr lang="en-US" sz="2400" dirty="0">
                <a:effectLst>
                  <a:outerShdw blurRad="50800" dist="38100" dir="5400000" algn="t" rotWithShape="0">
                    <a:prstClr val="black">
                      <a:alpha val="40000"/>
                    </a:prstClr>
                  </a:outerShdw>
                </a:effectLst>
              </a:rPr>
              <a:t>The original data is shared by Yelp as JSON files.</a:t>
            </a:r>
          </a:p>
          <a:p>
            <a:pPr marL="285750" indent="-285750">
              <a:buFont typeface="Wingdings" panose="05000000000000000000" pitchFamily="2" charset="2"/>
              <a:buChar char="§"/>
            </a:pPr>
            <a:endParaRPr lang="en-US" sz="2400" dirty="0">
              <a:effectLst>
                <a:outerShdw blurRad="50800" dist="38100" dir="5400000" algn="t" rotWithShape="0">
                  <a:prstClr val="black">
                    <a:alpha val="40000"/>
                  </a:prstClr>
                </a:outerShdw>
              </a:effectLst>
            </a:endParaRPr>
          </a:p>
          <a:p>
            <a:pPr marL="285750" indent="-285750">
              <a:buFont typeface="Wingdings" panose="05000000000000000000" pitchFamily="2" charset="2"/>
              <a:buChar char="§"/>
            </a:pPr>
            <a:r>
              <a:rPr lang="en-US" sz="2400" dirty="0">
                <a:effectLst>
                  <a:outerShdw blurRad="50800" dist="38100" dir="5400000" algn="t" rotWithShape="0">
                    <a:prstClr val="black">
                      <a:alpha val="40000"/>
                    </a:prstClr>
                  </a:outerShdw>
                </a:effectLst>
              </a:rPr>
              <a:t>The five JSON files are business, review, user, tip and check-in.</a:t>
            </a:r>
          </a:p>
          <a:p>
            <a:pPr marL="285750" indent="-285750">
              <a:buFont typeface="Wingdings" panose="05000000000000000000" pitchFamily="2" charset="2"/>
              <a:buChar char="§"/>
            </a:pPr>
            <a:endParaRPr lang="en-US" sz="2400" dirty="0">
              <a:effectLst>
                <a:outerShdw blurRad="50800" dist="38100" dir="5400000" algn="t" rotWithShape="0">
                  <a:prstClr val="black">
                    <a:alpha val="40000"/>
                  </a:prstClr>
                </a:outerShdw>
              </a:effectLst>
            </a:endParaRPr>
          </a:p>
          <a:p>
            <a:pPr marL="285750" indent="-285750">
              <a:buFont typeface="Wingdings" panose="05000000000000000000" pitchFamily="2" charset="2"/>
              <a:buChar char="§"/>
            </a:pPr>
            <a:r>
              <a:rPr lang="en-US" sz="2400" dirty="0">
                <a:effectLst>
                  <a:outerShdw blurRad="50800" dist="38100" dir="5400000" algn="t" rotWithShape="0">
                    <a:prstClr val="black">
                      <a:alpha val="40000"/>
                    </a:prstClr>
                  </a:outerShdw>
                </a:effectLst>
              </a:rPr>
              <a:t>The JSON files are stored in the database for easy retrieval of data.</a:t>
            </a:r>
          </a:p>
          <a:p>
            <a:pPr marL="285750" indent="-285750">
              <a:buFont typeface="Wingdings" panose="05000000000000000000" pitchFamily="2" charset="2"/>
              <a:buChar char="§"/>
            </a:pPr>
            <a:endParaRPr lang="en-US" sz="2400" b="1" dirty="0">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3004679570"/>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A3F29">
            <a:alpha val="95000"/>
          </a:srgbClr>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A666E47-001E-4F4E-B62E-8A6D933DFAE9}"/>
              </a:ext>
            </a:extLst>
          </p:cNvPr>
          <p:cNvSpPr>
            <a:spLocks noGrp="1"/>
          </p:cNvSpPr>
          <p:nvPr>
            <p:ph type="ctrTitle"/>
          </p:nvPr>
        </p:nvSpPr>
        <p:spPr>
          <a:xfrm>
            <a:off x="662670" y="139228"/>
            <a:ext cx="6309629" cy="1146647"/>
          </a:xfrm>
          <a:effectLst>
            <a:outerShdw blurRad="50800" dist="38100" dir="5400000" algn="t" rotWithShape="0">
              <a:prstClr val="black">
                <a:alpha val="75000"/>
              </a:prstClr>
            </a:outerShdw>
          </a:effectLst>
        </p:spPr>
        <p:txBody>
          <a:bodyPr/>
          <a:lstStyle/>
          <a:p>
            <a:r>
              <a:rPr lang="en-US" sz="3400" b="1" dirty="0">
                <a:effectLst>
                  <a:outerShdw blurRad="50800" dist="38100" dir="5400000" algn="t" rotWithShape="0">
                    <a:prstClr val="black">
                      <a:alpha val="40000"/>
                    </a:prstClr>
                  </a:outerShdw>
                </a:effectLst>
              </a:rPr>
              <a:t>Analysis and findings</a:t>
            </a:r>
          </a:p>
        </p:txBody>
      </p:sp>
      <p:pic>
        <p:nvPicPr>
          <p:cNvPr id="9" name="Picture Placeholder 8" descr="A close up of a stack of plates">
            <a:extLst>
              <a:ext uri="{FF2B5EF4-FFF2-40B4-BE49-F238E27FC236}">
                <a16:creationId xmlns:a16="http://schemas.microsoft.com/office/drawing/2014/main" id="{085E5B6A-0758-4158-877E-C7279ECA014A}"/>
              </a:ext>
            </a:extLst>
          </p:cNvPr>
          <p:cNvPicPr>
            <a:picLocks noGrp="1" noChangeAspect="1"/>
          </p:cNvPicPr>
          <p:nvPr>
            <p:ph type="pic" sz="quarter" idx="13"/>
          </p:nvPr>
        </p:nvPicPr>
        <p:blipFill rotWithShape="1">
          <a:blip r:embed="rId2" cstate="email">
            <a:alphaModFix amt="59000"/>
            <a:extLst>
              <a:ext uri="{28A0092B-C50C-407E-A947-70E740481C1C}">
                <a14:useLocalDpi xmlns:a14="http://schemas.microsoft.com/office/drawing/2010/main"/>
              </a:ext>
            </a:extLst>
          </a:blip>
          <a:srcRect/>
          <a:stretch/>
        </p:blipFill>
        <p:spPr>
          <a:xfrm>
            <a:off x="7829550" y="0"/>
            <a:ext cx="4361711" cy="6858000"/>
          </a:xfrm>
          <a:noFill/>
        </p:spPr>
      </p:pic>
      <p:sp>
        <p:nvSpPr>
          <p:cNvPr id="4" name="Slide Number Placeholder 3">
            <a:extLst>
              <a:ext uri="{FF2B5EF4-FFF2-40B4-BE49-F238E27FC236}">
                <a16:creationId xmlns:a16="http://schemas.microsoft.com/office/drawing/2014/main" id="{DD90521C-0778-4218-AC9C-D1774B90893F}"/>
              </a:ext>
            </a:extLst>
          </p:cNvPr>
          <p:cNvSpPr>
            <a:spLocks noGrp="1"/>
          </p:cNvSpPr>
          <p:nvPr>
            <p:ph type="sldNum" sz="quarter" idx="12"/>
          </p:nvPr>
        </p:nvSpPr>
        <p:spPr>
          <a:xfrm>
            <a:off x="8610600" y="6356350"/>
            <a:ext cx="2743200" cy="365125"/>
          </a:xfrm>
        </p:spPr>
        <p:txBody>
          <a:bodyPr/>
          <a:lstStyle/>
          <a:p>
            <a:fld id="{4F6357DA-28E9-40D3-918C-4D14E8263D81}" type="slidenum">
              <a:rPr lang="en-US" smtClean="0"/>
              <a:pPr/>
              <a:t>8</a:t>
            </a:fld>
            <a:endParaRPr lang="en-US" dirty="0"/>
          </a:p>
        </p:txBody>
      </p:sp>
      <p:sp>
        <p:nvSpPr>
          <p:cNvPr id="24" name="TextBox 23">
            <a:extLst>
              <a:ext uri="{FF2B5EF4-FFF2-40B4-BE49-F238E27FC236}">
                <a16:creationId xmlns:a16="http://schemas.microsoft.com/office/drawing/2014/main" id="{471F7037-F593-468F-87DE-02953206BA90}"/>
              </a:ext>
            </a:extLst>
          </p:cNvPr>
          <p:cNvSpPr txBox="1"/>
          <p:nvPr/>
        </p:nvSpPr>
        <p:spPr>
          <a:xfrm>
            <a:off x="514350" y="1428749"/>
            <a:ext cx="7067550" cy="1323439"/>
          </a:xfrm>
          <a:prstGeom prst="rect">
            <a:avLst/>
          </a:prstGeom>
          <a:noFill/>
        </p:spPr>
        <p:txBody>
          <a:bodyPr wrap="square" rtlCol="0">
            <a:spAutoFit/>
          </a:bodyPr>
          <a:lstStyle/>
          <a:p>
            <a:pPr marL="285750" indent="-285750">
              <a:buFont typeface="Wingdings" panose="05000000000000000000" pitchFamily="2" charset="2"/>
              <a:buChar char="§"/>
            </a:pPr>
            <a:r>
              <a:rPr lang="en-US" sz="2000" dirty="0">
                <a:solidFill>
                  <a:schemeClr val="bg1"/>
                </a:solidFill>
                <a:effectLst>
                  <a:outerShdw blurRad="50800" dist="38100" dir="5400000" algn="t" rotWithShape="0">
                    <a:prstClr val="black">
                      <a:alpha val="40000"/>
                    </a:prstClr>
                  </a:outerShdw>
                </a:effectLst>
              </a:rPr>
              <a:t>Out of 150k businesses, 35k are restaurants business and are open.</a:t>
            </a:r>
          </a:p>
          <a:p>
            <a:pPr marL="285750" indent="-285750">
              <a:buFont typeface="Wingdings" panose="05000000000000000000" pitchFamily="2" charset="2"/>
              <a:buChar char="§"/>
            </a:pPr>
            <a:r>
              <a:rPr lang="en-US" sz="2000" dirty="0">
                <a:solidFill>
                  <a:schemeClr val="bg1"/>
                </a:solidFill>
                <a:effectLst>
                  <a:outerShdw blurRad="50800" dist="38100" dir="5400000" algn="t" rotWithShape="0">
                    <a:prstClr val="black">
                      <a:alpha val="40000"/>
                    </a:prstClr>
                  </a:outerShdw>
                </a:effectLst>
              </a:rPr>
              <a:t>Table shows distribution of business success metrics (review count and average rating):</a:t>
            </a:r>
            <a:endParaRPr lang="en-IN" sz="2000" dirty="0">
              <a:solidFill>
                <a:schemeClr val="bg1"/>
              </a:solidFill>
              <a:effectLst>
                <a:outerShdw blurRad="50800" dist="38100" dir="5400000" algn="t" rotWithShape="0">
                  <a:prstClr val="black">
                    <a:alpha val="40000"/>
                  </a:prstClr>
                </a:outerShdw>
              </a:effectLst>
            </a:endParaRPr>
          </a:p>
        </p:txBody>
      </p:sp>
      <p:pic>
        <p:nvPicPr>
          <p:cNvPr id="33" name="Picture 32">
            <a:extLst>
              <a:ext uri="{FF2B5EF4-FFF2-40B4-BE49-F238E27FC236}">
                <a16:creationId xmlns:a16="http://schemas.microsoft.com/office/drawing/2014/main" id="{C57F81EE-DA7C-49D5-A311-405CAF7552EF}"/>
              </a:ext>
            </a:extLst>
          </p:cNvPr>
          <p:cNvPicPr>
            <a:picLocks noChangeAspect="1"/>
          </p:cNvPicPr>
          <p:nvPr/>
        </p:nvPicPr>
        <p:blipFill>
          <a:blip r:embed="rId3">
            <a:alphaModFix/>
          </a:blip>
          <a:stretch>
            <a:fillRect/>
          </a:stretch>
        </p:blipFill>
        <p:spPr>
          <a:xfrm>
            <a:off x="838200" y="2804157"/>
            <a:ext cx="3714751" cy="3734755"/>
          </a:xfrm>
          <a:prstGeom prst="rect">
            <a:avLst/>
          </a:prstGeom>
          <a:noFill/>
          <a:effectLst>
            <a:outerShdw blurRad="50800" dist="38100" dir="8100000" algn="tr" rotWithShape="0">
              <a:prstClr val="black">
                <a:alpha val="75000"/>
              </a:prstClr>
            </a:outerShdw>
            <a:softEdge rad="0"/>
          </a:effectLst>
        </p:spPr>
      </p:pic>
    </p:spTree>
    <p:extLst>
      <p:ext uri="{BB962C8B-B14F-4D97-AF65-F5344CB8AC3E}">
        <p14:creationId xmlns:p14="http://schemas.microsoft.com/office/powerpoint/2010/main" val="2322951236"/>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A3F29">
            <a:alpha val="95000"/>
          </a:srgbClr>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F46A179-CDF1-4F6D-9590-3CDF185B583F}"/>
              </a:ext>
            </a:extLst>
          </p:cNvPr>
          <p:cNvSpPr txBox="1"/>
          <p:nvPr/>
        </p:nvSpPr>
        <p:spPr>
          <a:xfrm>
            <a:off x="11270973" y="6447215"/>
            <a:ext cx="443947" cy="246221"/>
          </a:xfrm>
          <a:prstGeom prst="rect">
            <a:avLst/>
          </a:prstGeom>
          <a:noFill/>
        </p:spPr>
        <p:txBody>
          <a:bodyPr wrap="square">
            <a:spAutoFit/>
          </a:bodyPr>
          <a:lstStyle/>
          <a:p>
            <a:fld id="{4F6357DA-28E9-40D3-918C-4D14E8263D81}" type="slidenum">
              <a:rPr lang="en-US" sz="1000" smtClean="0">
                <a:solidFill>
                  <a:schemeClr val="bg1"/>
                </a:solidFill>
                <a:latin typeface="Avenir Next LT Pro" panose="020B0504020202020204" pitchFamily="34" charset="0"/>
              </a:rPr>
              <a:pPr/>
              <a:t>9</a:t>
            </a:fld>
            <a:endParaRPr lang="en-US" sz="1000" dirty="0">
              <a:solidFill>
                <a:schemeClr val="bg1"/>
              </a:solidFill>
              <a:latin typeface="Avenir Next LT Pro" panose="020B0504020202020204" pitchFamily="34" charset="0"/>
            </a:endParaRPr>
          </a:p>
        </p:txBody>
      </p:sp>
      <p:pic>
        <p:nvPicPr>
          <p:cNvPr id="12" name="Picture Placeholder 9">
            <a:extLst>
              <a:ext uri="{FF2B5EF4-FFF2-40B4-BE49-F238E27FC236}">
                <a16:creationId xmlns:a16="http://schemas.microsoft.com/office/drawing/2014/main" id="{075D28D1-9BED-4BD6-A8F1-915525C838DB}"/>
              </a:ext>
              <a:ext uri="{C183D7F6-B498-43B3-948B-1728B52AA6E4}">
                <adec:decorative xmlns:adec="http://schemas.microsoft.com/office/drawing/2017/decorative" val="1"/>
              </a:ext>
            </a:extLst>
          </p:cNvPr>
          <p:cNvPicPr>
            <a:picLocks noGrp="1" noChangeAspect="1"/>
          </p:cNvPicPr>
          <p:nvPr>
            <p:ph type="pic" sz="quarter" idx="13"/>
          </p:nvPr>
        </p:nvPicPr>
        <p:blipFill>
          <a:blip r:embed="rId2" cstate="email">
            <a:alphaModFix amt="24000"/>
            <a:extLst>
              <a:ext uri="{BEBA8EAE-BF5A-486C-A8C5-ECC9F3942E4B}">
                <a14:imgProps xmlns:a14="http://schemas.microsoft.com/office/drawing/2010/main">
                  <a14:imgLayer r:embed="rId3">
                    <a14:imgEffect>
                      <a14:saturation sat="99000"/>
                    </a14:imgEffect>
                  </a14:imgLayer>
                </a14:imgProps>
              </a:ext>
              <a:ext uri="{28A0092B-C50C-407E-A947-70E740481C1C}">
                <a14:useLocalDpi xmlns:a14="http://schemas.microsoft.com/office/drawing/2010/main"/>
              </a:ext>
            </a:extLst>
          </a:blip>
          <a:srcRect/>
          <a:stretch>
            <a:fillRect/>
          </a:stretch>
        </p:blipFill>
        <p:spPr>
          <a:xfrm>
            <a:off x="0" y="3429000"/>
            <a:ext cx="12196763" cy="3429000"/>
          </a:xfrm>
          <a:noFill/>
          <a:effectLst>
            <a:outerShdw blurRad="50800" dist="50800" dir="5400000" algn="ctr" rotWithShape="0">
              <a:srgbClr val="000000"/>
            </a:outerShdw>
          </a:effectLst>
        </p:spPr>
      </p:pic>
      <p:sp>
        <p:nvSpPr>
          <p:cNvPr id="18" name="Subtitle 17">
            <a:extLst>
              <a:ext uri="{FF2B5EF4-FFF2-40B4-BE49-F238E27FC236}">
                <a16:creationId xmlns:a16="http://schemas.microsoft.com/office/drawing/2014/main" id="{37F7ED61-C894-4A41-AC49-EFA304B05229}"/>
              </a:ext>
            </a:extLst>
          </p:cNvPr>
          <p:cNvSpPr>
            <a:spLocks noGrp="1"/>
          </p:cNvSpPr>
          <p:nvPr>
            <p:ph type="subTitle" idx="1"/>
          </p:nvPr>
        </p:nvSpPr>
        <p:spPr>
          <a:xfrm>
            <a:off x="554935" y="4712950"/>
            <a:ext cx="11082129" cy="1857375"/>
          </a:xfrm>
          <a:effectLst>
            <a:outerShdw blurRad="50800" dist="38100" dir="5400000" algn="t" rotWithShape="0">
              <a:prstClr val="black">
                <a:alpha val="75000"/>
              </a:prstClr>
            </a:outerShdw>
          </a:effectLst>
        </p:spPr>
        <p:txBody>
          <a:bodyPr/>
          <a:lstStyle/>
          <a:p>
            <a:pPr marL="285750" indent="-285750">
              <a:buFont typeface="Wingdings" panose="05000000000000000000" pitchFamily="2" charset="2"/>
              <a:buChar char="§"/>
            </a:pPr>
            <a:r>
              <a:rPr lang="en-US" sz="2200" dirty="0">
                <a:effectLst>
                  <a:outerShdw blurRad="50800" dist="38100" dir="5400000" algn="t" rotWithShape="0">
                    <a:prstClr val="black">
                      <a:alpha val="40000"/>
                    </a:prstClr>
                  </a:outerShdw>
                </a:effectLst>
              </a:rPr>
              <a:t>Higher ratings do no guarantee a higher review count, or vice versa.</a:t>
            </a:r>
          </a:p>
          <a:p>
            <a:pPr marL="285750" indent="-285750">
              <a:buFont typeface="Wingdings" panose="05000000000000000000" pitchFamily="2" charset="2"/>
              <a:buChar char="§"/>
            </a:pPr>
            <a:r>
              <a:rPr lang="en-US" sz="2200" dirty="0">
                <a:effectLst>
                  <a:outerShdw blurRad="50800" dist="38100" dir="5400000" algn="t" rotWithShape="0">
                    <a:prstClr val="black">
                      <a:alpha val="40000"/>
                    </a:prstClr>
                  </a:outerShdw>
                </a:effectLst>
              </a:rPr>
              <a:t>Success of Restaurants is not solely determined by ratings or review counts.</a:t>
            </a:r>
          </a:p>
          <a:p>
            <a:pPr marL="285750" indent="-285750">
              <a:buFont typeface="Wingdings" panose="05000000000000000000" pitchFamily="2" charset="2"/>
              <a:buChar char="§"/>
            </a:pPr>
            <a:r>
              <a:rPr lang="en-US" sz="2200" dirty="0">
                <a:effectLst>
                  <a:outerShdw blurRad="50800" dist="38100" dir="5400000" algn="t" rotWithShape="0">
                    <a:prstClr val="black">
                      <a:alpha val="40000"/>
                    </a:prstClr>
                  </a:outerShdw>
                </a:effectLst>
              </a:rPr>
              <a:t>Review count reflects user engagement but not necessarily overall customer satisfaction or business performance.</a:t>
            </a:r>
          </a:p>
        </p:txBody>
      </p:sp>
      <p:sp>
        <p:nvSpPr>
          <p:cNvPr id="8" name="Title 2">
            <a:extLst>
              <a:ext uri="{FF2B5EF4-FFF2-40B4-BE49-F238E27FC236}">
                <a16:creationId xmlns:a16="http://schemas.microsoft.com/office/drawing/2014/main" id="{4D4EA9B9-2876-45A8-9F30-22503CDCABE8}"/>
              </a:ext>
            </a:extLst>
          </p:cNvPr>
          <p:cNvSpPr txBox="1">
            <a:spLocks/>
          </p:cNvSpPr>
          <p:nvPr/>
        </p:nvSpPr>
        <p:spPr>
          <a:xfrm>
            <a:off x="6353175" y="282722"/>
            <a:ext cx="5361745" cy="580922"/>
          </a:xfrm>
          <a:prstGeom prst="rect">
            <a:avLst/>
          </a:prstGeom>
          <a:effectLst>
            <a:outerShdw blurRad="50800" dist="38100" dir="5400000" algn="t" rotWithShape="0">
              <a:prstClr val="black">
                <a:alpha val="75000"/>
              </a:prstClr>
            </a:outerShdw>
          </a:effectLst>
        </p:spPr>
        <p:txBody>
          <a:bodyPr anchor="b"/>
          <a:lstStyle>
            <a:lvl1pPr algn="l" defTabSz="914400" rtl="0" eaLnBrk="1" latinLnBrk="0" hangingPunct="1">
              <a:lnSpc>
                <a:spcPct val="90000"/>
              </a:lnSpc>
              <a:spcBef>
                <a:spcPct val="0"/>
              </a:spcBef>
              <a:buNone/>
              <a:defRPr sz="2200" kern="1200" cap="all" spc="200" baseline="0">
                <a:solidFill>
                  <a:schemeClr val="bg1">
                    <a:lumMod val="95000"/>
                  </a:schemeClr>
                </a:solidFill>
                <a:latin typeface="+mj-lt"/>
                <a:ea typeface="+mj-ea"/>
                <a:cs typeface="+mj-cs"/>
              </a:defRPr>
            </a:lvl1pPr>
          </a:lstStyle>
          <a:p>
            <a:r>
              <a:rPr lang="en-IN" sz="2800" b="1" dirty="0">
                <a:effectLst>
                  <a:outerShdw blurRad="50800" dist="38100" dir="5400000" algn="t" rotWithShape="0">
                    <a:prstClr val="black">
                      <a:alpha val="40000"/>
                    </a:prstClr>
                  </a:outerShdw>
                </a:effectLst>
              </a:rPr>
              <a:t>Highest Review count</a:t>
            </a:r>
          </a:p>
        </p:txBody>
      </p:sp>
      <p:pic>
        <p:nvPicPr>
          <p:cNvPr id="5" name="Picture 4">
            <a:extLst>
              <a:ext uri="{FF2B5EF4-FFF2-40B4-BE49-F238E27FC236}">
                <a16:creationId xmlns:a16="http://schemas.microsoft.com/office/drawing/2014/main" id="{DA22D3FE-5F17-4FF9-A15B-F3B4168285C8}"/>
              </a:ext>
            </a:extLst>
          </p:cNvPr>
          <p:cNvPicPr>
            <a:picLocks noChangeAspect="1"/>
          </p:cNvPicPr>
          <p:nvPr/>
        </p:nvPicPr>
        <p:blipFill>
          <a:blip r:embed="rId4"/>
          <a:stretch>
            <a:fillRect/>
          </a:stretch>
        </p:blipFill>
        <p:spPr>
          <a:xfrm>
            <a:off x="676238" y="1137680"/>
            <a:ext cx="4726508" cy="3452159"/>
          </a:xfrm>
          <a:prstGeom prst="rect">
            <a:avLst/>
          </a:prstGeom>
          <a:effectLst>
            <a:outerShdw blurRad="50800" dist="38100" dir="5400000" algn="t" rotWithShape="0">
              <a:prstClr val="black">
                <a:alpha val="75000"/>
              </a:prstClr>
            </a:outerShdw>
          </a:effectLst>
        </p:spPr>
      </p:pic>
      <p:pic>
        <p:nvPicPr>
          <p:cNvPr id="7" name="Picture 6">
            <a:extLst>
              <a:ext uri="{FF2B5EF4-FFF2-40B4-BE49-F238E27FC236}">
                <a16:creationId xmlns:a16="http://schemas.microsoft.com/office/drawing/2014/main" id="{43ECCEFB-CCD9-4CD6-8555-82D0768535D1}"/>
              </a:ext>
            </a:extLst>
          </p:cNvPr>
          <p:cNvPicPr>
            <a:picLocks noChangeAspect="1"/>
          </p:cNvPicPr>
          <p:nvPr/>
        </p:nvPicPr>
        <p:blipFill>
          <a:blip r:embed="rId5"/>
          <a:stretch>
            <a:fillRect/>
          </a:stretch>
        </p:blipFill>
        <p:spPr>
          <a:xfrm>
            <a:off x="6789256" y="1137680"/>
            <a:ext cx="4223300" cy="3452159"/>
          </a:xfrm>
          <a:prstGeom prst="rect">
            <a:avLst/>
          </a:prstGeom>
          <a:effectLst>
            <a:outerShdw blurRad="50800" dist="38100" dir="5400000" algn="t" rotWithShape="0">
              <a:prstClr val="black">
                <a:alpha val="75000"/>
              </a:prstClr>
            </a:outerShdw>
          </a:effectLst>
        </p:spPr>
      </p:pic>
      <p:sp>
        <p:nvSpPr>
          <p:cNvPr id="11" name="TextBox 10">
            <a:extLst>
              <a:ext uri="{FF2B5EF4-FFF2-40B4-BE49-F238E27FC236}">
                <a16:creationId xmlns:a16="http://schemas.microsoft.com/office/drawing/2014/main" id="{4755043A-8A7B-452F-81CC-3ECEB1808038}"/>
              </a:ext>
            </a:extLst>
          </p:cNvPr>
          <p:cNvSpPr txBox="1"/>
          <p:nvPr/>
        </p:nvSpPr>
        <p:spPr>
          <a:xfrm>
            <a:off x="2047875" y="340424"/>
            <a:ext cx="2671244" cy="523220"/>
          </a:xfrm>
          <a:prstGeom prst="rect">
            <a:avLst/>
          </a:prstGeom>
          <a:noFill/>
          <a:effectLst>
            <a:outerShdw blurRad="50800" dist="38100" dir="5400000" algn="t" rotWithShape="0">
              <a:prstClr val="black">
                <a:alpha val="75000"/>
              </a:prstClr>
            </a:outerShdw>
          </a:effectLst>
        </p:spPr>
        <p:txBody>
          <a:bodyPr wrap="none" rtlCol="0">
            <a:spAutoFit/>
          </a:bodyPr>
          <a:lstStyle/>
          <a:p>
            <a:r>
              <a:rPr lang="en-IN" sz="2800" b="1" dirty="0">
                <a:solidFill>
                  <a:schemeClr val="bg1"/>
                </a:solidFill>
                <a:effectLst>
                  <a:outerShdw blurRad="50800" dist="38100" dir="5400000" algn="t" rotWithShape="0">
                    <a:prstClr val="black">
                      <a:alpha val="40000"/>
                    </a:prstClr>
                  </a:outerShdw>
                </a:effectLst>
                <a:latin typeface="+mj-lt"/>
              </a:rPr>
              <a:t>Highest rating</a:t>
            </a:r>
            <a:endParaRPr lang="en-IN" sz="2800" dirty="0">
              <a:solidFill>
                <a:schemeClr val="bg1"/>
              </a:solidFill>
              <a:latin typeface="+mj-lt"/>
            </a:endParaRPr>
          </a:p>
        </p:txBody>
      </p:sp>
    </p:spTree>
    <p:extLst>
      <p:ext uri="{BB962C8B-B14F-4D97-AF65-F5344CB8AC3E}">
        <p14:creationId xmlns:p14="http://schemas.microsoft.com/office/powerpoint/2010/main" val="1152541172"/>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theme/theme1.xml><?xml version="1.0" encoding="utf-8"?>
<a:theme xmlns:a="http://schemas.openxmlformats.org/drawingml/2006/main" name="Office Theme">
  <a:themeElements>
    <a:clrScheme name="Custom 21">
      <a:dk1>
        <a:sysClr val="windowText" lastClr="000000"/>
      </a:dk1>
      <a:lt1>
        <a:sysClr val="window" lastClr="FFFFFF"/>
      </a:lt1>
      <a:dk2>
        <a:srgbClr val="E3C375"/>
      </a:dk2>
      <a:lt2>
        <a:srgbClr val="E7E6E6"/>
      </a:lt2>
      <a:accent1>
        <a:srgbClr val="485441"/>
      </a:accent1>
      <a:accent2>
        <a:srgbClr val="EBFFE4"/>
      </a:accent2>
      <a:accent3>
        <a:srgbClr val="AAC59E"/>
      </a:accent3>
      <a:accent4>
        <a:srgbClr val="7C4B79"/>
      </a:accent4>
      <a:accent5>
        <a:srgbClr val="C59EC3"/>
      </a:accent5>
      <a:accent6>
        <a:srgbClr val="302030"/>
      </a:accent6>
      <a:hlink>
        <a:srgbClr val="0563C1"/>
      </a:hlink>
      <a:folHlink>
        <a:srgbClr val="954F72"/>
      </a:folHlink>
    </a:clrScheme>
    <a:fontScheme name="Custom 74">
      <a:majorFont>
        <a:latin typeface="Avenir Next LT Pro"/>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staurant Pitch Deck_TM16411246_Win32_JC_v4.potx" id="{579F7F05-5F3A-44F6-BAD8-A9CB3AB382EA}" vid="{1F780C43-0257-417B-AF27-9B769DABFA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4509A09C-A249-4D30-8888-26F183AD87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416BC72-0158-4AB8-9F35-F365C88D29DB}">
  <ds:schemaRefs>
    <ds:schemaRef ds:uri="http://schemas.microsoft.com/sharepoint/v3/contenttype/forms"/>
  </ds:schemaRefs>
</ds:datastoreItem>
</file>

<file path=customXml/itemProps3.xml><?xml version="1.0" encoding="utf-8"?>
<ds:datastoreItem xmlns:ds="http://schemas.openxmlformats.org/officeDocument/2006/customXml" ds:itemID="{D8CF18AE-D61A-46A3-9130-AB96E8088727}">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Restaurant pitch deck</Template>
  <TotalTime>575</TotalTime>
  <Words>1441</Words>
  <Application>Microsoft Office PowerPoint</Application>
  <PresentationFormat>Widescreen</PresentationFormat>
  <Paragraphs>149</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Avenir Next LT Pro</vt:lpstr>
      <vt:lpstr>Calibri</vt:lpstr>
      <vt:lpstr>Calisto MT</vt:lpstr>
      <vt:lpstr>Courier New</vt:lpstr>
      <vt:lpstr>Kunstler Script</vt:lpstr>
      <vt:lpstr>Wingdings</vt:lpstr>
      <vt:lpstr>Office Theme</vt:lpstr>
      <vt:lpstr>PowerPoint Presentation</vt:lpstr>
      <vt:lpstr>   About YELP</vt:lpstr>
      <vt:lpstr>PowerPoint Presentation</vt:lpstr>
      <vt:lpstr>Problem statement</vt:lpstr>
      <vt:lpstr>  Research objective</vt:lpstr>
      <vt:lpstr>   Hypotheses</vt:lpstr>
      <vt:lpstr>   Data Overview</vt:lpstr>
      <vt:lpstr>Analysis and findings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nafis ansari</dc:creator>
  <cp:lastModifiedBy>nafis ansari</cp:lastModifiedBy>
  <cp:revision>54</cp:revision>
  <dcterms:created xsi:type="dcterms:W3CDTF">2024-12-30T05:29:19Z</dcterms:created>
  <dcterms:modified xsi:type="dcterms:W3CDTF">2024-12-30T15:04:58Z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